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B61580-E805-4353-813C-FA25E044E70B}" v="6" dt="2022-01-28T19:29:00.923"/>
    <p1510:client id="{637C219B-2EC1-2CC9-19F7-A6D207279C87}" v="2" dt="2023-02-07T14:07:38.705"/>
    <p1510:client id="{75651511-8D4F-83EA-4441-145A82A2326F}" v="8" dt="2022-09-16T14:00:57.1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 Filer" userId="e2ed9d4a-8b51-463b-80d9-78eb8b453a31" providerId="ADAL" clId="{32B61580-E805-4353-813C-FA25E044E70B}"/>
    <pc:docChg chg="undo custSel modSld modMainMaster">
      <pc:chgData name="Ali Filer" userId="e2ed9d4a-8b51-463b-80d9-78eb8b453a31" providerId="ADAL" clId="{32B61580-E805-4353-813C-FA25E044E70B}" dt="2022-01-28T19:29:17.975" v="33" actId="1076"/>
      <pc:docMkLst>
        <pc:docMk/>
      </pc:docMkLst>
      <pc:sldChg chg="addSp modSp mod setBg">
        <pc:chgData name="Ali Filer" userId="e2ed9d4a-8b51-463b-80d9-78eb8b453a31" providerId="ADAL" clId="{32B61580-E805-4353-813C-FA25E044E70B}" dt="2022-01-28T19:29:03.871" v="30" actId="1076"/>
        <pc:sldMkLst>
          <pc:docMk/>
          <pc:sldMk cId="1949242583" sldId="256"/>
        </pc:sldMkLst>
        <pc:spChg chg="mod">
          <ac:chgData name="Ali Filer" userId="e2ed9d4a-8b51-463b-80d9-78eb8b453a31" providerId="ADAL" clId="{32B61580-E805-4353-813C-FA25E044E70B}" dt="2022-01-28T19:12:03.132" v="5" actId="20577"/>
          <ac:spMkLst>
            <pc:docMk/>
            <pc:sldMk cId="1949242583" sldId="256"/>
            <ac:spMk id="5" creationId="{0CA96221-E7DA-4162-AF2C-5DE3ECBCCAB2}"/>
          </ac:spMkLst>
        </pc:spChg>
        <pc:picChg chg="add mod">
          <ac:chgData name="Ali Filer" userId="e2ed9d4a-8b51-463b-80d9-78eb8b453a31" providerId="ADAL" clId="{32B61580-E805-4353-813C-FA25E044E70B}" dt="2022-01-28T19:29:03.871" v="30" actId="1076"/>
          <ac:picMkLst>
            <pc:docMk/>
            <pc:sldMk cId="1949242583" sldId="256"/>
            <ac:picMk id="6" creationId="{581F02A9-31BB-4A94-B6D4-330805060EC8}"/>
          </ac:picMkLst>
        </pc:picChg>
      </pc:sldChg>
      <pc:sldChg chg="addSp delSp modSp mod">
        <pc:chgData name="Ali Filer" userId="e2ed9d4a-8b51-463b-80d9-78eb8b453a31" providerId="ADAL" clId="{32B61580-E805-4353-813C-FA25E044E70B}" dt="2022-01-28T19:29:17.975" v="33" actId="1076"/>
        <pc:sldMkLst>
          <pc:docMk/>
          <pc:sldMk cId="3497068539" sldId="281"/>
        </pc:sldMkLst>
        <pc:spChg chg="add mod">
          <ac:chgData name="Ali Filer" userId="e2ed9d4a-8b51-463b-80d9-78eb8b453a31" providerId="ADAL" clId="{32B61580-E805-4353-813C-FA25E044E70B}" dt="2022-01-28T19:29:10.211" v="31" actId="20577"/>
          <ac:spMkLst>
            <pc:docMk/>
            <pc:sldMk cId="3497068539" sldId="281"/>
            <ac:spMk id="9" creationId="{C2DF9870-C84F-4727-8B29-3053B41C2421}"/>
          </ac:spMkLst>
        </pc:spChg>
        <pc:picChg chg="del">
          <ac:chgData name="Ali Filer" userId="e2ed9d4a-8b51-463b-80d9-78eb8b453a31" providerId="ADAL" clId="{32B61580-E805-4353-813C-FA25E044E70B}" dt="2022-01-28T19:12:49.896" v="6" actId="21"/>
          <ac:picMkLst>
            <pc:docMk/>
            <pc:sldMk cId="3497068539" sldId="281"/>
            <ac:picMk id="2" creationId="{58B3542A-EA4E-4009-BDE2-A4F5C552B5E2}"/>
          </ac:picMkLst>
        </pc:picChg>
        <pc:picChg chg="mod">
          <ac:chgData name="Ali Filer" userId="e2ed9d4a-8b51-463b-80d9-78eb8b453a31" providerId="ADAL" clId="{32B61580-E805-4353-813C-FA25E044E70B}" dt="2022-01-28T19:14:13.782" v="25" actId="1076"/>
          <ac:picMkLst>
            <pc:docMk/>
            <pc:sldMk cId="3497068539" sldId="281"/>
            <ac:picMk id="4" creationId="{7D750927-BDC7-46C8-9D1C-06DC8827E2A7}"/>
          </ac:picMkLst>
        </pc:picChg>
        <pc:picChg chg="add mod">
          <ac:chgData name="Ali Filer" userId="e2ed9d4a-8b51-463b-80d9-78eb8b453a31" providerId="ADAL" clId="{32B61580-E805-4353-813C-FA25E044E70B}" dt="2022-01-28T19:14:19.586" v="28" actId="1076"/>
          <ac:picMkLst>
            <pc:docMk/>
            <pc:sldMk cId="3497068539" sldId="281"/>
            <ac:picMk id="5" creationId="{036E1991-5279-46FB-B90D-786710CDE525}"/>
          </ac:picMkLst>
        </pc:picChg>
        <pc:picChg chg="mod">
          <ac:chgData name="Ali Filer" userId="e2ed9d4a-8b51-463b-80d9-78eb8b453a31" providerId="ADAL" clId="{32B61580-E805-4353-813C-FA25E044E70B}" dt="2022-01-28T19:29:17.975" v="33" actId="1076"/>
          <ac:picMkLst>
            <pc:docMk/>
            <pc:sldMk cId="3497068539" sldId="281"/>
            <ac:picMk id="6" creationId="{7FC79566-1AC2-4EA1-97E4-CAC1FE7BA434}"/>
          </ac:picMkLst>
        </pc:picChg>
        <pc:picChg chg="del">
          <ac:chgData name="Ali Filer" userId="e2ed9d4a-8b51-463b-80d9-78eb8b453a31" providerId="ADAL" clId="{32B61580-E805-4353-813C-FA25E044E70B}" dt="2022-01-28T19:13:20.935" v="13" actId="21"/>
          <ac:picMkLst>
            <pc:docMk/>
            <pc:sldMk cId="3497068539" sldId="281"/>
            <ac:picMk id="2050" creationId="{81611C1C-3216-46A5-BB85-C12DA50154DA}"/>
          </ac:picMkLst>
        </pc:picChg>
      </pc:sldChg>
      <pc:sldMasterChg chg="setBg modSldLayout">
        <pc:chgData name="Ali Filer" userId="e2ed9d4a-8b51-463b-80d9-78eb8b453a31" providerId="ADAL" clId="{32B61580-E805-4353-813C-FA25E044E70B}" dt="2022-01-28T19:11:34.762" v="2"/>
        <pc:sldMasterMkLst>
          <pc:docMk/>
          <pc:sldMasterMk cId="2065311694" sldId="2147483648"/>
        </pc:sldMasterMkLst>
        <pc:sldLayoutChg chg="setBg">
          <pc:chgData name="Ali Filer" userId="e2ed9d4a-8b51-463b-80d9-78eb8b453a31" providerId="ADAL" clId="{32B61580-E805-4353-813C-FA25E044E70B}" dt="2022-01-28T19:11:34.762" v="2"/>
          <pc:sldLayoutMkLst>
            <pc:docMk/>
            <pc:sldMasterMk cId="2065311694" sldId="2147483648"/>
            <pc:sldLayoutMk cId="3962959908" sldId="2147483649"/>
          </pc:sldLayoutMkLst>
        </pc:sldLayoutChg>
        <pc:sldLayoutChg chg="setBg">
          <pc:chgData name="Ali Filer" userId="e2ed9d4a-8b51-463b-80d9-78eb8b453a31" providerId="ADAL" clId="{32B61580-E805-4353-813C-FA25E044E70B}" dt="2022-01-28T19:11:34.762" v="2"/>
          <pc:sldLayoutMkLst>
            <pc:docMk/>
            <pc:sldMasterMk cId="2065311694" sldId="2147483648"/>
            <pc:sldLayoutMk cId="3181070161" sldId="2147483650"/>
          </pc:sldLayoutMkLst>
        </pc:sldLayoutChg>
        <pc:sldLayoutChg chg="setBg">
          <pc:chgData name="Ali Filer" userId="e2ed9d4a-8b51-463b-80d9-78eb8b453a31" providerId="ADAL" clId="{32B61580-E805-4353-813C-FA25E044E70B}" dt="2022-01-28T19:11:34.762" v="2"/>
          <pc:sldLayoutMkLst>
            <pc:docMk/>
            <pc:sldMasterMk cId="2065311694" sldId="2147483648"/>
            <pc:sldLayoutMk cId="4014505663" sldId="2147483651"/>
          </pc:sldLayoutMkLst>
        </pc:sldLayoutChg>
        <pc:sldLayoutChg chg="setBg">
          <pc:chgData name="Ali Filer" userId="e2ed9d4a-8b51-463b-80d9-78eb8b453a31" providerId="ADAL" clId="{32B61580-E805-4353-813C-FA25E044E70B}" dt="2022-01-28T19:11:34.762" v="2"/>
          <pc:sldLayoutMkLst>
            <pc:docMk/>
            <pc:sldMasterMk cId="2065311694" sldId="2147483648"/>
            <pc:sldLayoutMk cId="2789678038" sldId="2147483652"/>
          </pc:sldLayoutMkLst>
        </pc:sldLayoutChg>
        <pc:sldLayoutChg chg="setBg">
          <pc:chgData name="Ali Filer" userId="e2ed9d4a-8b51-463b-80d9-78eb8b453a31" providerId="ADAL" clId="{32B61580-E805-4353-813C-FA25E044E70B}" dt="2022-01-28T19:11:34.762" v="2"/>
          <pc:sldLayoutMkLst>
            <pc:docMk/>
            <pc:sldMasterMk cId="2065311694" sldId="2147483648"/>
            <pc:sldLayoutMk cId="3867592917" sldId="2147483653"/>
          </pc:sldLayoutMkLst>
        </pc:sldLayoutChg>
        <pc:sldLayoutChg chg="setBg">
          <pc:chgData name="Ali Filer" userId="e2ed9d4a-8b51-463b-80d9-78eb8b453a31" providerId="ADAL" clId="{32B61580-E805-4353-813C-FA25E044E70B}" dt="2022-01-28T19:11:34.762" v="2"/>
          <pc:sldLayoutMkLst>
            <pc:docMk/>
            <pc:sldMasterMk cId="2065311694" sldId="2147483648"/>
            <pc:sldLayoutMk cId="3471893096" sldId="2147483654"/>
          </pc:sldLayoutMkLst>
        </pc:sldLayoutChg>
        <pc:sldLayoutChg chg="setBg">
          <pc:chgData name="Ali Filer" userId="e2ed9d4a-8b51-463b-80d9-78eb8b453a31" providerId="ADAL" clId="{32B61580-E805-4353-813C-FA25E044E70B}" dt="2022-01-28T19:11:34.762" v="2"/>
          <pc:sldLayoutMkLst>
            <pc:docMk/>
            <pc:sldMasterMk cId="2065311694" sldId="2147483648"/>
            <pc:sldLayoutMk cId="2054294111" sldId="2147483655"/>
          </pc:sldLayoutMkLst>
        </pc:sldLayoutChg>
        <pc:sldLayoutChg chg="setBg">
          <pc:chgData name="Ali Filer" userId="e2ed9d4a-8b51-463b-80d9-78eb8b453a31" providerId="ADAL" clId="{32B61580-E805-4353-813C-FA25E044E70B}" dt="2022-01-28T19:11:34.762" v="2"/>
          <pc:sldLayoutMkLst>
            <pc:docMk/>
            <pc:sldMasterMk cId="2065311694" sldId="2147483648"/>
            <pc:sldLayoutMk cId="104284766" sldId="2147483656"/>
          </pc:sldLayoutMkLst>
        </pc:sldLayoutChg>
        <pc:sldLayoutChg chg="setBg">
          <pc:chgData name="Ali Filer" userId="e2ed9d4a-8b51-463b-80d9-78eb8b453a31" providerId="ADAL" clId="{32B61580-E805-4353-813C-FA25E044E70B}" dt="2022-01-28T19:11:34.762" v="2"/>
          <pc:sldLayoutMkLst>
            <pc:docMk/>
            <pc:sldMasterMk cId="2065311694" sldId="2147483648"/>
            <pc:sldLayoutMk cId="1798537450" sldId="2147483657"/>
          </pc:sldLayoutMkLst>
        </pc:sldLayoutChg>
        <pc:sldLayoutChg chg="setBg">
          <pc:chgData name="Ali Filer" userId="e2ed9d4a-8b51-463b-80d9-78eb8b453a31" providerId="ADAL" clId="{32B61580-E805-4353-813C-FA25E044E70B}" dt="2022-01-28T19:11:34.762" v="2"/>
          <pc:sldLayoutMkLst>
            <pc:docMk/>
            <pc:sldMasterMk cId="2065311694" sldId="2147483648"/>
            <pc:sldLayoutMk cId="4274116660" sldId="2147483658"/>
          </pc:sldLayoutMkLst>
        </pc:sldLayoutChg>
        <pc:sldLayoutChg chg="setBg">
          <pc:chgData name="Ali Filer" userId="e2ed9d4a-8b51-463b-80d9-78eb8b453a31" providerId="ADAL" clId="{32B61580-E805-4353-813C-FA25E044E70B}" dt="2022-01-28T19:11:34.762" v="2"/>
          <pc:sldLayoutMkLst>
            <pc:docMk/>
            <pc:sldMasterMk cId="2065311694" sldId="2147483648"/>
            <pc:sldLayoutMk cId="3197530239" sldId="2147483659"/>
          </pc:sldLayoutMkLst>
        </pc:sldLayoutChg>
      </pc:sldMasterChg>
    </pc:docChg>
  </pc:docChgLst>
  <pc:docChgLst>
    <pc:chgData name="Ali Filer" userId="68e2593b-8bd0-4a60-b581-e61018ebde45" providerId="ADAL" clId="{D246E5DD-307F-4622-B2D0-1DDA26C3989F}"/>
    <pc:docChg chg="undo custSel addSld modSld">
      <pc:chgData name="Ali Filer" userId="68e2593b-8bd0-4a60-b581-e61018ebde45" providerId="ADAL" clId="{D246E5DD-307F-4622-B2D0-1DDA26C3989F}" dt="2021-08-20T07:15:27.742" v="780" actId="122"/>
      <pc:docMkLst>
        <pc:docMk/>
      </pc:docMkLst>
      <pc:sldChg chg="modSp mod">
        <pc:chgData name="Ali Filer" userId="68e2593b-8bd0-4a60-b581-e61018ebde45" providerId="ADAL" clId="{D246E5DD-307F-4622-B2D0-1DDA26C3989F}" dt="2021-08-20T07:10:10.971" v="690" actId="1076"/>
        <pc:sldMkLst>
          <pc:docMk/>
          <pc:sldMk cId="1949242583" sldId="256"/>
        </pc:sldMkLst>
        <pc:spChg chg="mod">
          <ac:chgData name="Ali Filer" userId="68e2593b-8bd0-4a60-b581-e61018ebde45" providerId="ADAL" clId="{D246E5DD-307F-4622-B2D0-1DDA26C3989F}" dt="2021-08-20T07:10:10.971" v="690" actId="1076"/>
          <ac:spMkLst>
            <pc:docMk/>
            <pc:sldMk cId="1949242583" sldId="256"/>
            <ac:spMk id="5" creationId="{0CA96221-E7DA-4162-AF2C-5DE3ECBCCAB2}"/>
          </ac:spMkLst>
        </pc:spChg>
      </pc:sldChg>
      <pc:sldChg chg="addSp modSp mod">
        <pc:chgData name="Ali Filer" userId="68e2593b-8bd0-4a60-b581-e61018ebde45" providerId="ADAL" clId="{D246E5DD-307F-4622-B2D0-1DDA26C3989F}" dt="2021-08-20T07:11:22.163" v="743" actId="2711"/>
        <pc:sldMkLst>
          <pc:docMk/>
          <pc:sldMk cId="2066654252" sldId="257"/>
        </pc:sldMkLst>
        <pc:spChg chg="add mod">
          <ac:chgData name="Ali Filer" userId="68e2593b-8bd0-4a60-b581-e61018ebde45" providerId="ADAL" clId="{D246E5DD-307F-4622-B2D0-1DDA26C3989F}" dt="2021-08-20T07:11:01.107" v="725" actId="1076"/>
          <ac:spMkLst>
            <pc:docMk/>
            <pc:sldMk cId="2066654252" sldId="257"/>
            <ac:spMk id="2" creationId="{152D9779-14E6-4E68-8302-0689F0BD00EE}"/>
          </ac:spMkLst>
        </pc:spChg>
        <pc:spChg chg="add mod">
          <ac:chgData name="Ali Filer" userId="68e2593b-8bd0-4a60-b581-e61018ebde45" providerId="ADAL" clId="{D246E5DD-307F-4622-B2D0-1DDA26C3989F}" dt="2021-08-20T07:11:22.163" v="743" actId="2711"/>
          <ac:spMkLst>
            <pc:docMk/>
            <pc:sldMk cId="2066654252" sldId="257"/>
            <ac:spMk id="4" creationId="{9AF98BEC-4AD9-4DDE-A8B0-2C6F52B40BAD}"/>
          </ac:spMkLst>
        </pc:spChg>
        <pc:picChg chg="mod">
          <ac:chgData name="Ali Filer" userId="68e2593b-8bd0-4a60-b581-e61018ebde45" providerId="ADAL" clId="{D246E5DD-307F-4622-B2D0-1DDA26C3989F}" dt="2021-08-20T07:10:49.737" v="722" actId="1076"/>
          <ac:picMkLst>
            <pc:docMk/>
            <pc:sldMk cId="2066654252" sldId="257"/>
            <ac:picMk id="3" creationId="{5C16F910-30FD-4939-997E-898D5ECC45D0}"/>
          </ac:picMkLst>
        </pc:picChg>
      </pc:sldChg>
      <pc:sldChg chg="modSp mod">
        <pc:chgData name="Ali Filer" userId="68e2593b-8bd0-4a60-b581-e61018ebde45" providerId="ADAL" clId="{D246E5DD-307F-4622-B2D0-1DDA26C3989F}" dt="2021-08-20T07:11:55.699" v="747" actId="2711"/>
        <pc:sldMkLst>
          <pc:docMk/>
          <pc:sldMk cId="2989669559" sldId="258"/>
        </pc:sldMkLst>
        <pc:spChg chg="mod">
          <ac:chgData name="Ali Filer" userId="68e2593b-8bd0-4a60-b581-e61018ebde45" providerId="ADAL" clId="{D246E5DD-307F-4622-B2D0-1DDA26C3989F}" dt="2021-08-20T07:11:38.554" v="745" actId="255"/>
          <ac:spMkLst>
            <pc:docMk/>
            <pc:sldMk cId="2989669559" sldId="258"/>
            <ac:spMk id="5" creationId="{F41E3958-B666-4581-B42E-BAD45476CE0D}"/>
          </ac:spMkLst>
        </pc:spChg>
        <pc:spChg chg="mod">
          <ac:chgData name="Ali Filer" userId="68e2593b-8bd0-4a60-b581-e61018ebde45" providerId="ADAL" clId="{D246E5DD-307F-4622-B2D0-1DDA26C3989F}" dt="2021-08-20T07:11:55.699" v="747" actId="2711"/>
          <ac:spMkLst>
            <pc:docMk/>
            <pc:sldMk cId="2989669559" sldId="258"/>
            <ac:spMk id="11" creationId="{8A4CC761-0860-44AC-874B-055EAE051C9D}"/>
          </ac:spMkLst>
        </pc:spChg>
        <pc:spChg chg="mod">
          <ac:chgData name="Ali Filer" userId="68e2593b-8bd0-4a60-b581-e61018ebde45" providerId="ADAL" clId="{D246E5DD-307F-4622-B2D0-1DDA26C3989F}" dt="2021-08-20T07:11:49.791" v="746" actId="2711"/>
          <ac:spMkLst>
            <pc:docMk/>
            <pc:sldMk cId="2989669559" sldId="258"/>
            <ac:spMk id="12" creationId="{421766ED-1B4B-4A6D-88EB-ABBE193A5784}"/>
          </ac:spMkLst>
        </pc:spChg>
        <pc:picChg chg="mod">
          <ac:chgData name="Ali Filer" userId="68e2593b-8bd0-4a60-b581-e61018ebde45" providerId="ADAL" clId="{D246E5DD-307F-4622-B2D0-1DDA26C3989F}" dt="2021-08-18T10:28:21.426" v="100" actId="1076"/>
          <ac:picMkLst>
            <pc:docMk/>
            <pc:sldMk cId="2989669559" sldId="258"/>
            <ac:picMk id="14" creationId="{A34902FE-E5EA-4E88-BD61-FBF31991A7B9}"/>
          </ac:picMkLst>
        </pc:picChg>
      </pc:sldChg>
      <pc:sldChg chg="modSp mod">
        <pc:chgData name="Ali Filer" userId="68e2593b-8bd0-4a60-b581-e61018ebde45" providerId="ADAL" clId="{D246E5DD-307F-4622-B2D0-1DDA26C3989F}" dt="2021-08-18T10:28:11.263" v="99" actId="1076"/>
        <pc:sldMkLst>
          <pc:docMk/>
          <pc:sldMk cId="4111224042" sldId="259"/>
        </pc:sldMkLst>
        <pc:picChg chg="mod">
          <ac:chgData name="Ali Filer" userId="68e2593b-8bd0-4a60-b581-e61018ebde45" providerId="ADAL" clId="{D246E5DD-307F-4622-B2D0-1DDA26C3989F}" dt="2021-08-18T10:28:11.263" v="99" actId="1076"/>
          <ac:picMkLst>
            <pc:docMk/>
            <pc:sldMk cId="4111224042" sldId="259"/>
            <ac:picMk id="7" creationId="{0F213E06-7918-457F-9DF3-D5B466349F1A}"/>
          </ac:picMkLst>
        </pc:picChg>
      </pc:sldChg>
      <pc:sldChg chg="modSp mod">
        <pc:chgData name="Ali Filer" userId="68e2593b-8bd0-4a60-b581-e61018ebde45" providerId="ADAL" clId="{D246E5DD-307F-4622-B2D0-1DDA26C3989F}" dt="2021-08-20T07:12:05.060" v="748" actId="2711"/>
        <pc:sldMkLst>
          <pc:docMk/>
          <pc:sldMk cId="3822432648" sldId="260"/>
        </pc:sldMkLst>
        <pc:spChg chg="mod">
          <ac:chgData name="Ali Filer" userId="68e2593b-8bd0-4a60-b581-e61018ebde45" providerId="ADAL" clId="{D246E5DD-307F-4622-B2D0-1DDA26C3989F}" dt="2021-08-20T07:12:05.060" v="748" actId="2711"/>
          <ac:spMkLst>
            <pc:docMk/>
            <pc:sldMk cId="3822432648" sldId="260"/>
            <ac:spMk id="4" creationId="{0E4C1A1E-E885-4359-BA49-3FD86BCF997E}"/>
          </ac:spMkLst>
        </pc:spChg>
      </pc:sldChg>
      <pc:sldChg chg="modSp mod">
        <pc:chgData name="Ali Filer" userId="68e2593b-8bd0-4a60-b581-e61018ebde45" providerId="ADAL" clId="{D246E5DD-307F-4622-B2D0-1DDA26C3989F}" dt="2021-08-20T07:12:14.144" v="749" actId="2711"/>
        <pc:sldMkLst>
          <pc:docMk/>
          <pc:sldMk cId="4282400225" sldId="261"/>
        </pc:sldMkLst>
        <pc:spChg chg="mod">
          <ac:chgData name="Ali Filer" userId="68e2593b-8bd0-4a60-b581-e61018ebde45" providerId="ADAL" clId="{D246E5DD-307F-4622-B2D0-1DDA26C3989F}" dt="2021-08-20T07:12:14.144" v="749" actId="2711"/>
          <ac:spMkLst>
            <pc:docMk/>
            <pc:sldMk cId="4282400225" sldId="261"/>
            <ac:spMk id="4" creationId="{BF452160-CB51-443B-858D-1F0E4A42CEFC}"/>
          </ac:spMkLst>
        </pc:spChg>
      </pc:sldChg>
      <pc:sldChg chg="modSp mod">
        <pc:chgData name="Ali Filer" userId="68e2593b-8bd0-4a60-b581-e61018ebde45" providerId="ADAL" clId="{D246E5DD-307F-4622-B2D0-1DDA26C3989F}" dt="2021-08-20T07:12:28.735" v="751" actId="2711"/>
        <pc:sldMkLst>
          <pc:docMk/>
          <pc:sldMk cId="4097709164" sldId="262"/>
        </pc:sldMkLst>
        <pc:spChg chg="mod">
          <ac:chgData name="Ali Filer" userId="68e2593b-8bd0-4a60-b581-e61018ebde45" providerId="ADAL" clId="{D246E5DD-307F-4622-B2D0-1DDA26C3989F}" dt="2021-08-20T07:12:22.869" v="750" actId="2711"/>
          <ac:spMkLst>
            <pc:docMk/>
            <pc:sldMk cId="4097709164" sldId="262"/>
            <ac:spMk id="4" creationId="{B371A900-758D-47E9-8653-A21C218F789A}"/>
          </ac:spMkLst>
        </pc:spChg>
        <pc:spChg chg="mod">
          <ac:chgData name="Ali Filer" userId="68e2593b-8bd0-4a60-b581-e61018ebde45" providerId="ADAL" clId="{D246E5DD-307F-4622-B2D0-1DDA26C3989F}" dt="2021-08-20T07:12:28.735" v="751" actId="2711"/>
          <ac:spMkLst>
            <pc:docMk/>
            <pc:sldMk cId="4097709164" sldId="262"/>
            <ac:spMk id="5" creationId="{02FD2A89-4F0B-4EBF-B85E-44A1DA6026AD}"/>
          </ac:spMkLst>
        </pc:spChg>
      </pc:sldChg>
      <pc:sldChg chg="modSp mod">
        <pc:chgData name="Ali Filer" userId="68e2593b-8bd0-4a60-b581-e61018ebde45" providerId="ADAL" clId="{D246E5DD-307F-4622-B2D0-1DDA26C3989F}" dt="2021-08-20T07:12:36.999" v="752" actId="2711"/>
        <pc:sldMkLst>
          <pc:docMk/>
          <pc:sldMk cId="729026565" sldId="263"/>
        </pc:sldMkLst>
        <pc:spChg chg="mod">
          <ac:chgData name="Ali Filer" userId="68e2593b-8bd0-4a60-b581-e61018ebde45" providerId="ADAL" clId="{D246E5DD-307F-4622-B2D0-1DDA26C3989F}" dt="2021-08-20T07:12:36.999" v="752" actId="2711"/>
          <ac:spMkLst>
            <pc:docMk/>
            <pc:sldMk cId="729026565" sldId="263"/>
            <ac:spMk id="4" creationId="{7CFBFC95-D88E-47E7-8F24-5D7059D053D8}"/>
          </ac:spMkLst>
        </pc:spChg>
      </pc:sldChg>
      <pc:sldChg chg="modSp mod">
        <pc:chgData name="Ali Filer" userId="68e2593b-8bd0-4a60-b581-e61018ebde45" providerId="ADAL" clId="{D246E5DD-307F-4622-B2D0-1DDA26C3989F}" dt="2021-08-20T07:12:43.311" v="753" actId="2711"/>
        <pc:sldMkLst>
          <pc:docMk/>
          <pc:sldMk cId="1770855500" sldId="264"/>
        </pc:sldMkLst>
        <pc:spChg chg="mod">
          <ac:chgData name="Ali Filer" userId="68e2593b-8bd0-4a60-b581-e61018ebde45" providerId="ADAL" clId="{D246E5DD-307F-4622-B2D0-1DDA26C3989F}" dt="2021-08-20T07:12:43.311" v="753" actId="2711"/>
          <ac:spMkLst>
            <pc:docMk/>
            <pc:sldMk cId="1770855500" sldId="264"/>
            <ac:spMk id="4" creationId="{2AA257AC-532A-4DB6-9765-79E08B2F55A7}"/>
          </ac:spMkLst>
        </pc:spChg>
      </pc:sldChg>
      <pc:sldChg chg="addSp modSp mod">
        <pc:chgData name="Ali Filer" userId="68e2593b-8bd0-4a60-b581-e61018ebde45" providerId="ADAL" clId="{D246E5DD-307F-4622-B2D0-1DDA26C3989F}" dt="2021-08-20T07:13:03.017" v="755" actId="20577"/>
        <pc:sldMkLst>
          <pc:docMk/>
          <pc:sldMk cId="2653165784" sldId="265"/>
        </pc:sldMkLst>
        <pc:spChg chg="add mod">
          <ac:chgData name="Ali Filer" userId="68e2593b-8bd0-4a60-b581-e61018ebde45" providerId="ADAL" clId="{D246E5DD-307F-4622-B2D0-1DDA26C3989F}" dt="2021-08-20T07:13:03.017" v="755" actId="20577"/>
          <ac:spMkLst>
            <pc:docMk/>
            <pc:sldMk cId="2653165784" sldId="265"/>
            <ac:spMk id="4" creationId="{23C234D6-D7A8-407A-81D6-7468EAC1A35A}"/>
          </ac:spMkLst>
        </pc:spChg>
        <pc:picChg chg="add mod modCrop">
          <ac:chgData name="Ali Filer" userId="68e2593b-8bd0-4a60-b581-e61018ebde45" providerId="ADAL" clId="{D246E5DD-307F-4622-B2D0-1DDA26C3989F}" dt="2021-08-18T10:18:18.259" v="6" actId="14100"/>
          <ac:picMkLst>
            <pc:docMk/>
            <pc:sldMk cId="2653165784" sldId="265"/>
            <ac:picMk id="3" creationId="{B4468913-2948-4D0B-8C66-4D19E61F3F98}"/>
          </ac:picMkLst>
        </pc:picChg>
        <pc:picChg chg="add mod">
          <ac:chgData name="Ali Filer" userId="68e2593b-8bd0-4a60-b581-e61018ebde45" providerId="ADAL" clId="{D246E5DD-307F-4622-B2D0-1DDA26C3989F}" dt="2021-08-18T10:19:48.731" v="28" actId="1076"/>
          <ac:picMkLst>
            <pc:docMk/>
            <pc:sldMk cId="2653165784" sldId="265"/>
            <ac:picMk id="6" creationId="{96A193F2-AC99-492E-A2E3-0473008DDADB}"/>
          </ac:picMkLst>
        </pc:picChg>
      </pc:sldChg>
      <pc:sldChg chg="addSp modSp new mod">
        <pc:chgData name="Ali Filer" userId="68e2593b-8bd0-4a60-b581-e61018ebde45" providerId="ADAL" clId="{D246E5DD-307F-4622-B2D0-1DDA26C3989F}" dt="2021-08-20T07:13:14.537" v="756" actId="2711"/>
        <pc:sldMkLst>
          <pc:docMk/>
          <pc:sldMk cId="958186960" sldId="266"/>
        </pc:sldMkLst>
        <pc:spChg chg="add mod">
          <ac:chgData name="Ali Filer" userId="68e2593b-8bd0-4a60-b581-e61018ebde45" providerId="ADAL" clId="{D246E5DD-307F-4622-B2D0-1DDA26C3989F}" dt="2021-08-20T07:13:14.537" v="756" actId="2711"/>
          <ac:spMkLst>
            <pc:docMk/>
            <pc:sldMk cId="958186960" sldId="266"/>
            <ac:spMk id="4" creationId="{978E637C-FB84-490D-8957-13C0B2DE0EAE}"/>
          </ac:spMkLst>
        </pc:spChg>
        <pc:picChg chg="add mod modCrop">
          <ac:chgData name="Ali Filer" userId="68e2593b-8bd0-4a60-b581-e61018ebde45" providerId="ADAL" clId="{D246E5DD-307F-4622-B2D0-1DDA26C3989F}" dt="2021-08-18T10:23:51.851" v="38" actId="14100"/>
          <ac:picMkLst>
            <pc:docMk/>
            <pc:sldMk cId="958186960" sldId="266"/>
            <ac:picMk id="3" creationId="{38CBC1E5-4370-4F9E-8B05-6CA926BC65D7}"/>
          </ac:picMkLst>
        </pc:picChg>
        <pc:picChg chg="add mod">
          <ac:chgData name="Ali Filer" userId="68e2593b-8bd0-4a60-b581-e61018ebde45" providerId="ADAL" clId="{D246E5DD-307F-4622-B2D0-1DDA26C3989F}" dt="2021-08-18T10:25:11.703" v="56" actId="14100"/>
          <ac:picMkLst>
            <pc:docMk/>
            <pc:sldMk cId="958186960" sldId="266"/>
            <ac:picMk id="6" creationId="{92FE90A3-D219-4F28-999B-19D09D5761BF}"/>
          </ac:picMkLst>
        </pc:picChg>
      </pc:sldChg>
      <pc:sldChg chg="addSp modSp new mod">
        <pc:chgData name="Ali Filer" userId="68e2593b-8bd0-4a60-b581-e61018ebde45" providerId="ADAL" clId="{D246E5DD-307F-4622-B2D0-1DDA26C3989F}" dt="2021-08-20T07:13:21.079" v="757" actId="2711"/>
        <pc:sldMkLst>
          <pc:docMk/>
          <pc:sldMk cId="4152881428" sldId="267"/>
        </pc:sldMkLst>
        <pc:spChg chg="add mod">
          <ac:chgData name="Ali Filer" userId="68e2593b-8bd0-4a60-b581-e61018ebde45" providerId="ADAL" clId="{D246E5DD-307F-4622-B2D0-1DDA26C3989F}" dt="2021-08-20T07:13:21.079" v="757" actId="2711"/>
          <ac:spMkLst>
            <pc:docMk/>
            <pc:sldMk cId="4152881428" sldId="267"/>
            <ac:spMk id="5" creationId="{7D06B433-9654-472B-87FB-F55E558802AD}"/>
          </ac:spMkLst>
        </pc:spChg>
        <pc:picChg chg="add mod modCrop">
          <ac:chgData name="Ali Filer" userId="68e2593b-8bd0-4a60-b581-e61018ebde45" providerId="ADAL" clId="{D246E5DD-307F-4622-B2D0-1DDA26C3989F}" dt="2021-08-18T10:25:38.741" v="64" actId="14100"/>
          <ac:picMkLst>
            <pc:docMk/>
            <pc:sldMk cId="4152881428" sldId="267"/>
            <ac:picMk id="3" creationId="{B1200CDA-9B58-4322-8B93-93074A6598B3}"/>
          </ac:picMkLst>
        </pc:picChg>
        <pc:picChg chg="add mod">
          <ac:chgData name="Ali Filer" userId="68e2593b-8bd0-4a60-b581-e61018ebde45" providerId="ADAL" clId="{D246E5DD-307F-4622-B2D0-1DDA26C3989F}" dt="2021-08-18T10:26:57.265" v="80" actId="14100"/>
          <ac:picMkLst>
            <pc:docMk/>
            <pc:sldMk cId="4152881428" sldId="267"/>
            <ac:picMk id="7" creationId="{6D6EC9ED-2D33-4683-B2A8-0DCA850A7248}"/>
          </ac:picMkLst>
        </pc:picChg>
      </pc:sldChg>
      <pc:sldChg chg="addSp modSp new mod">
        <pc:chgData name="Ali Filer" userId="68e2593b-8bd0-4a60-b581-e61018ebde45" providerId="ADAL" clId="{D246E5DD-307F-4622-B2D0-1DDA26C3989F}" dt="2021-08-20T07:13:27.907" v="758" actId="2711"/>
        <pc:sldMkLst>
          <pc:docMk/>
          <pc:sldMk cId="1359302940" sldId="268"/>
        </pc:sldMkLst>
        <pc:spChg chg="add mod">
          <ac:chgData name="Ali Filer" userId="68e2593b-8bd0-4a60-b581-e61018ebde45" providerId="ADAL" clId="{D246E5DD-307F-4622-B2D0-1DDA26C3989F}" dt="2021-08-20T07:13:27.907" v="758" actId="2711"/>
          <ac:spMkLst>
            <pc:docMk/>
            <pc:sldMk cId="1359302940" sldId="268"/>
            <ac:spMk id="5" creationId="{76358B02-D326-46ED-A392-4A2539F687D7}"/>
          </ac:spMkLst>
        </pc:spChg>
        <pc:picChg chg="add mod modCrop">
          <ac:chgData name="Ali Filer" userId="68e2593b-8bd0-4a60-b581-e61018ebde45" providerId="ADAL" clId="{D246E5DD-307F-4622-B2D0-1DDA26C3989F}" dt="2021-08-18T10:27:24.660" v="88" actId="14100"/>
          <ac:picMkLst>
            <pc:docMk/>
            <pc:sldMk cId="1359302940" sldId="268"/>
            <ac:picMk id="3" creationId="{95076688-65C1-4FAA-92AA-15CBAE2D58D1}"/>
          </ac:picMkLst>
        </pc:picChg>
        <pc:picChg chg="add mod">
          <ac:chgData name="Ali Filer" userId="68e2593b-8bd0-4a60-b581-e61018ebde45" providerId="ADAL" clId="{D246E5DD-307F-4622-B2D0-1DDA26C3989F}" dt="2021-08-18T10:28:02.209" v="98" actId="1076"/>
          <ac:picMkLst>
            <pc:docMk/>
            <pc:sldMk cId="1359302940" sldId="268"/>
            <ac:picMk id="7" creationId="{C3F2C123-5161-4F67-833B-40D0F58E59FB}"/>
          </ac:picMkLst>
        </pc:picChg>
      </pc:sldChg>
      <pc:sldChg chg="addSp modSp new mod">
        <pc:chgData name="Ali Filer" userId="68e2593b-8bd0-4a60-b581-e61018ebde45" providerId="ADAL" clId="{D246E5DD-307F-4622-B2D0-1DDA26C3989F}" dt="2021-08-20T07:15:27.742" v="780" actId="122"/>
        <pc:sldMkLst>
          <pc:docMk/>
          <pc:sldMk cId="3497766631" sldId="269"/>
        </pc:sldMkLst>
        <pc:spChg chg="add mod">
          <ac:chgData name="Ali Filer" userId="68e2593b-8bd0-4a60-b581-e61018ebde45" providerId="ADAL" clId="{D246E5DD-307F-4622-B2D0-1DDA26C3989F}" dt="2021-08-20T07:15:27.742" v="780" actId="122"/>
          <ac:spMkLst>
            <pc:docMk/>
            <pc:sldMk cId="3497766631" sldId="269"/>
            <ac:spMk id="5" creationId="{3BA1214B-B90C-4210-90C8-8D7927704E66}"/>
          </ac:spMkLst>
        </pc:spChg>
        <pc:picChg chg="add mod modCrop">
          <ac:chgData name="Ali Filer" userId="68e2593b-8bd0-4a60-b581-e61018ebde45" providerId="ADAL" clId="{D246E5DD-307F-4622-B2D0-1DDA26C3989F}" dt="2021-08-18T10:31:01.658" v="208" actId="14861"/>
          <ac:picMkLst>
            <pc:docMk/>
            <pc:sldMk cId="3497766631" sldId="269"/>
            <ac:picMk id="3" creationId="{4AB590F5-DF28-4FA0-B0E3-CA0D48DB033C}"/>
          </ac:picMkLst>
        </pc:picChg>
        <pc:picChg chg="add mod">
          <ac:chgData name="Ali Filer" userId="68e2593b-8bd0-4a60-b581-e61018ebde45" providerId="ADAL" clId="{D246E5DD-307F-4622-B2D0-1DDA26C3989F}" dt="2021-08-18T10:30:01.946" v="123" actId="1076"/>
          <ac:picMkLst>
            <pc:docMk/>
            <pc:sldMk cId="3497766631" sldId="269"/>
            <ac:picMk id="7" creationId="{A7BD1D15-657E-4167-98B0-060FD6E814C4}"/>
          </ac:picMkLst>
        </pc:picChg>
      </pc:sldChg>
      <pc:sldChg chg="addSp modSp new mod">
        <pc:chgData name="Ali Filer" userId="68e2593b-8bd0-4a60-b581-e61018ebde45" providerId="ADAL" clId="{D246E5DD-307F-4622-B2D0-1DDA26C3989F}" dt="2021-08-20T07:15:22.766" v="779" actId="122"/>
        <pc:sldMkLst>
          <pc:docMk/>
          <pc:sldMk cId="1338121035" sldId="270"/>
        </pc:sldMkLst>
        <pc:spChg chg="add mod">
          <ac:chgData name="Ali Filer" userId="68e2593b-8bd0-4a60-b581-e61018ebde45" providerId="ADAL" clId="{D246E5DD-307F-4622-B2D0-1DDA26C3989F}" dt="2021-08-20T07:15:22.766" v="779" actId="122"/>
          <ac:spMkLst>
            <pc:docMk/>
            <pc:sldMk cId="1338121035" sldId="270"/>
            <ac:spMk id="5" creationId="{40378390-18B5-4E78-B457-78F171CB48AC}"/>
          </ac:spMkLst>
        </pc:spChg>
        <pc:picChg chg="add mod modCrop">
          <ac:chgData name="Ali Filer" userId="68e2593b-8bd0-4a60-b581-e61018ebde45" providerId="ADAL" clId="{D246E5DD-307F-4622-B2D0-1DDA26C3989F}" dt="2021-08-18T10:30:55.296" v="179" actId="14861"/>
          <ac:picMkLst>
            <pc:docMk/>
            <pc:sldMk cId="1338121035" sldId="270"/>
            <ac:picMk id="3" creationId="{78EC1B1B-1133-4971-8029-1AD695F5848E}"/>
          </ac:picMkLst>
        </pc:picChg>
        <pc:picChg chg="add mod">
          <ac:chgData name="Ali Filer" userId="68e2593b-8bd0-4a60-b581-e61018ebde45" providerId="ADAL" clId="{D246E5DD-307F-4622-B2D0-1DDA26C3989F}" dt="2021-08-18T10:32:02.030" v="229" actId="1076"/>
          <ac:picMkLst>
            <pc:docMk/>
            <pc:sldMk cId="1338121035" sldId="270"/>
            <ac:picMk id="7" creationId="{BAD50088-01C7-4DAF-9CC2-517A4595C93C}"/>
          </ac:picMkLst>
        </pc:picChg>
      </pc:sldChg>
      <pc:sldChg chg="addSp modSp new mod">
        <pc:chgData name="Ali Filer" userId="68e2593b-8bd0-4a60-b581-e61018ebde45" providerId="ADAL" clId="{D246E5DD-307F-4622-B2D0-1DDA26C3989F}" dt="2021-08-20T07:15:17.267" v="778" actId="122"/>
        <pc:sldMkLst>
          <pc:docMk/>
          <pc:sldMk cId="71520122" sldId="271"/>
        </pc:sldMkLst>
        <pc:spChg chg="add mod">
          <ac:chgData name="Ali Filer" userId="68e2593b-8bd0-4a60-b581-e61018ebde45" providerId="ADAL" clId="{D246E5DD-307F-4622-B2D0-1DDA26C3989F}" dt="2021-08-20T07:15:17.267" v="778" actId="122"/>
          <ac:spMkLst>
            <pc:docMk/>
            <pc:sldMk cId="71520122" sldId="271"/>
            <ac:spMk id="5" creationId="{77CD5F60-910D-400B-9AC9-A3385627D42A}"/>
          </ac:spMkLst>
        </pc:spChg>
        <pc:picChg chg="add mod modCrop">
          <ac:chgData name="Ali Filer" userId="68e2593b-8bd0-4a60-b581-e61018ebde45" providerId="ADAL" clId="{D246E5DD-307F-4622-B2D0-1DDA26C3989F}" dt="2021-08-18T10:32:58.523" v="284" actId="14861"/>
          <ac:picMkLst>
            <pc:docMk/>
            <pc:sldMk cId="71520122" sldId="271"/>
            <ac:picMk id="3" creationId="{B35360A9-7CB9-40C8-A920-15AA5A4548D3}"/>
          </ac:picMkLst>
        </pc:picChg>
        <pc:picChg chg="add mod">
          <ac:chgData name="Ali Filer" userId="68e2593b-8bd0-4a60-b581-e61018ebde45" providerId="ADAL" clId="{D246E5DD-307F-4622-B2D0-1DDA26C3989F}" dt="2021-08-18T10:33:56.479" v="305" actId="1076"/>
          <ac:picMkLst>
            <pc:docMk/>
            <pc:sldMk cId="71520122" sldId="271"/>
            <ac:picMk id="7" creationId="{A41F9EC7-30C9-4565-B7F3-0B6E39013648}"/>
          </ac:picMkLst>
        </pc:picChg>
      </pc:sldChg>
      <pc:sldChg chg="addSp modSp new mod">
        <pc:chgData name="Ali Filer" userId="68e2593b-8bd0-4a60-b581-e61018ebde45" providerId="ADAL" clId="{D246E5DD-307F-4622-B2D0-1DDA26C3989F}" dt="2021-08-20T07:15:12.641" v="776" actId="122"/>
        <pc:sldMkLst>
          <pc:docMk/>
          <pc:sldMk cId="748874124" sldId="272"/>
        </pc:sldMkLst>
        <pc:spChg chg="add mod">
          <ac:chgData name="Ali Filer" userId="68e2593b-8bd0-4a60-b581-e61018ebde45" providerId="ADAL" clId="{D246E5DD-307F-4622-B2D0-1DDA26C3989F}" dt="2021-08-20T07:15:12.641" v="776" actId="122"/>
          <ac:spMkLst>
            <pc:docMk/>
            <pc:sldMk cId="748874124" sldId="272"/>
            <ac:spMk id="5" creationId="{9AF37F83-1ECF-4B2D-96FC-7C98315D79E1}"/>
          </ac:spMkLst>
        </pc:spChg>
        <pc:picChg chg="add mod modCrop">
          <ac:chgData name="Ali Filer" userId="68e2593b-8bd0-4a60-b581-e61018ebde45" providerId="ADAL" clId="{D246E5DD-307F-4622-B2D0-1DDA26C3989F}" dt="2021-08-18T10:34:25.909" v="314" actId="1076"/>
          <ac:picMkLst>
            <pc:docMk/>
            <pc:sldMk cId="748874124" sldId="272"/>
            <ac:picMk id="3" creationId="{BFA341C6-7DA8-49B9-A253-CE07A0AC1714}"/>
          </ac:picMkLst>
        </pc:picChg>
        <pc:picChg chg="add mod">
          <ac:chgData name="Ali Filer" userId="68e2593b-8bd0-4a60-b581-e61018ebde45" providerId="ADAL" clId="{D246E5DD-307F-4622-B2D0-1DDA26C3989F}" dt="2021-08-18T10:35:11.131" v="324" actId="1076"/>
          <ac:picMkLst>
            <pc:docMk/>
            <pc:sldMk cId="748874124" sldId="272"/>
            <ac:picMk id="7" creationId="{1DCAC566-28B3-436F-955A-4A56D639F72F}"/>
          </ac:picMkLst>
        </pc:picChg>
      </pc:sldChg>
      <pc:sldChg chg="addSp modSp new mod">
        <pc:chgData name="Ali Filer" userId="68e2593b-8bd0-4a60-b581-e61018ebde45" providerId="ADAL" clId="{D246E5DD-307F-4622-B2D0-1DDA26C3989F}" dt="2021-08-20T07:14:05.174" v="764" actId="122"/>
        <pc:sldMkLst>
          <pc:docMk/>
          <pc:sldMk cId="354805434" sldId="273"/>
        </pc:sldMkLst>
        <pc:spChg chg="add mod">
          <ac:chgData name="Ali Filer" userId="68e2593b-8bd0-4a60-b581-e61018ebde45" providerId="ADAL" clId="{D246E5DD-307F-4622-B2D0-1DDA26C3989F}" dt="2021-08-20T07:14:05.174" v="764" actId="122"/>
          <ac:spMkLst>
            <pc:docMk/>
            <pc:sldMk cId="354805434" sldId="273"/>
            <ac:spMk id="5" creationId="{0871106C-4374-45C3-981C-7279F95CA3B4}"/>
          </ac:spMkLst>
        </pc:spChg>
        <pc:picChg chg="add mod modCrop">
          <ac:chgData name="Ali Filer" userId="68e2593b-8bd0-4a60-b581-e61018ebde45" providerId="ADAL" clId="{D246E5DD-307F-4622-B2D0-1DDA26C3989F}" dt="2021-08-18T10:35:53.688" v="333" actId="14100"/>
          <ac:picMkLst>
            <pc:docMk/>
            <pc:sldMk cId="354805434" sldId="273"/>
            <ac:picMk id="3" creationId="{CE5ADEE2-7614-4DC8-8B03-8FAA0E908F6D}"/>
          </ac:picMkLst>
        </pc:picChg>
        <pc:picChg chg="add mod">
          <ac:chgData name="Ali Filer" userId="68e2593b-8bd0-4a60-b581-e61018ebde45" providerId="ADAL" clId="{D246E5DD-307F-4622-B2D0-1DDA26C3989F}" dt="2021-08-18T10:37:06.624" v="361" actId="14100"/>
          <ac:picMkLst>
            <pc:docMk/>
            <pc:sldMk cId="354805434" sldId="273"/>
            <ac:picMk id="7" creationId="{4FB67E2D-AB94-4BBF-B8CE-40B48966132A}"/>
          </ac:picMkLst>
        </pc:picChg>
      </pc:sldChg>
      <pc:sldChg chg="addSp delSp modSp new mod">
        <pc:chgData name="Ali Filer" userId="68e2593b-8bd0-4a60-b581-e61018ebde45" providerId="ADAL" clId="{D246E5DD-307F-4622-B2D0-1DDA26C3989F}" dt="2021-08-20T07:14:14.214" v="765" actId="2711"/>
        <pc:sldMkLst>
          <pc:docMk/>
          <pc:sldMk cId="1650322140" sldId="274"/>
        </pc:sldMkLst>
        <pc:spChg chg="add del mod">
          <ac:chgData name="Ali Filer" userId="68e2593b-8bd0-4a60-b581-e61018ebde45" providerId="ADAL" clId="{D246E5DD-307F-4622-B2D0-1DDA26C3989F}" dt="2021-08-18T10:38:14.046" v="381"/>
          <ac:spMkLst>
            <pc:docMk/>
            <pc:sldMk cId="1650322140" sldId="274"/>
            <ac:spMk id="4" creationId="{15119C6A-C929-4923-BCFB-74FB720D6E84}"/>
          </ac:spMkLst>
        </pc:spChg>
        <pc:spChg chg="add mod">
          <ac:chgData name="Ali Filer" userId="68e2593b-8bd0-4a60-b581-e61018ebde45" providerId="ADAL" clId="{D246E5DD-307F-4622-B2D0-1DDA26C3989F}" dt="2021-08-20T07:14:14.214" v="765" actId="2711"/>
          <ac:spMkLst>
            <pc:docMk/>
            <pc:sldMk cId="1650322140" sldId="274"/>
            <ac:spMk id="6" creationId="{830D666A-2A7D-4D2D-B1AB-413CC29035C1}"/>
          </ac:spMkLst>
        </pc:spChg>
        <pc:picChg chg="add mod">
          <ac:chgData name="Ali Filer" userId="68e2593b-8bd0-4a60-b581-e61018ebde45" providerId="ADAL" clId="{D246E5DD-307F-4622-B2D0-1DDA26C3989F}" dt="2021-08-18T10:36:05.832" v="335"/>
          <ac:picMkLst>
            <pc:docMk/>
            <pc:sldMk cId="1650322140" sldId="274"/>
            <ac:picMk id="2" creationId="{4CE0FFCF-C57F-4AA7-BAF8-DFEC8B323438}"/>
          </ac:picMkLst>
        </pc:picChg>
        <pc:picChg chg="add mod">
          <ac:chgData name="Ali Filer" userId="68e2593b-8bd0-4a60-b581-e61018ebde45" providerId="ADAL" clId="{D246E5DD-307F-4622-B2D0-1DDA26C3989F}" dt="2021-08-18T10:38:32.920" v="388" actId="14100"/>
          <ac:picMkLst>
            <pc:docMk/>
            <pc:sldMk cId="1650322140" sldId="274"/>
            <ac:picMk id="8" creationId="{CDA8837D-73C5-43D2-9B17-A42DB24BAC54}"/>
          </ac:picMkLst>
        </pc:picChg>
      </pc:sldChg>
      <pc:sldChg chg="addSp modSp new mod">
        <pc:chgData name="Ali Filer" userId="68e2593b-8bd0-4a60-b581-e61018ebde45" providerId="ADAL" clId="{D246E5DD-307F-4622-B2D0-1DDA26C3989F}" dt="2021-08-20T07:14:23.673" v="767" actId="2711"/>
        <pc:sldMkLst>
          <pc:docMk/>
          <pc:sldMk cId="2657025121" sldId="275"/>
        </pc:sldMkLst>
        <pc:spChg chg="add mod">
          <ac:chgData name="Ali Filer" userId="68e2593b-8bd0-4a60-b581-e61018ebde45" providerId="ADAL" clId="{D246E5DD-307F-4622-B2D0-1DDA26C3989F}" dt="2021-08-20T07:14:23.673" v="767" actId="2711"/>
          <ac:spMkLst>
            <pc:docMk/>
            <pc:sldMk cId="2657025121" sldId="275"/>
            <ac:spMk id="5" creationId="{F3D18933-F3B4-40EF-B1C1-CFEAFBB3996C}"/>
          </ac:spMkLst>
        </pc:spChg>
        <pc:picChg chg="add mod modCrop">
          <ac:chgData name="Ali Filer" userId="68e2593b-8bd0-4a60-b581-e61018ebde45" providerId="ADAL" clId="{D246E5DD-307F-4622-B2D0-1DDA26C3989F}" dt="2021-08-18T10:39:02.931" v="396" actId="14100"/>
          <ac:picMkLst>
            <pc:docMk/>
            <pc:sldMk cId="2657025121" sldId="275"/>
            <ac:picMk id="3" creationId="{6468BEFC-6A1C-4030-8EC7-991F7ABB18CD}"/>
          </ac:picMkLst>
        </pc:picChg>
        <pc:picChg chg="add mod">
          <ac:chgData name="Ali Filer" userId="68e2593b-8bd0-4a60-b581-e61018ebde45" providerId="ADAL" clId="{D246E5DD-307F-4622-B2D0-1DDA26C3989F}" dt="2021-08-18T10:39:55.394" v="410" actId="1076"/>
          <ac:picMkLst>
            <pc:docMk/>
            <pc:sldMk cId="2657025121" sldId="275"/>
            <ac:picMk id="7" creationId="{5A4F37D0-6CA1-430E-8CEA-8AD60538AD4F}"/>
          </ac:picMkLst>
        </pc:picChg>
      </pc:sldChg>
      <pc:sldChg chg="addSp modSp new mod">
        <pc:chgData name="Ali Filer" userId="68e2593b-8bd0-4a60-b581-e61018ebde45" providerId="ADAL" clId="{D246E5DD-307F-4622-B2D0-1DDA26C3989F}" dt="2021-08-20T07:14:32.238" v="769" actId="2711"/>
        <pc:sldMkLst>
          <pc:docMk/>
          <pc:sldMk cId="76344482" sldId="276"/>
        </pc:sldMkLst>
        <pc:spChg chg="add mod">
          <ac:chgData name="Ali Filer" userId="68e2593b-8bd0-4a60-b581-e61018ebde45" providerId="ADAL" clId="{D246E5DD-307F-4622-B2D0-1DDA26C3989F}" dt="2021-08-20T07:14:32.238" v="769" actId="2711"/>
          <ac:spMkLst>
            <pc:docMk/>
            <pc:sldMk cId="76344482" sldId="276"/>
            <ac:spMk id="4" creationId="{EF267E50-9E20-4A64-B738-B82357B3CF71}"/>
          </ac:spMkLst>
        </pc:spChg>
        <pc:picChg chg="add mod">
          <ac:chgData name="Ali Filer" userId="68e2593b-8bd0-4a60-b581-e61018ebde45" providerId="ADAL" clId="{D246E5DD-307F-4622-B2D0-1DDA26C3989F}" dt="2021-08-18T10:40:18.853" v="412"/>
          <ac:picMkLst>
            <pc:docMk/>
            <pc:sldMk cId="76344482" sldId="276"/>
            <ac:picMk id="2" creationId="{D89BF848-30E9-4A74-8205-337C6A1602A9}"/>
          </ac:picMkLst>
        </pc:picChg>
        <pc:picChg chg="add mod">
          <ac:chgData name="Ali Filer" userId="68e2593b-8bd0-4a60-b581-e61018ebde45" providerId="ADAL" clId="{D246E5DD-307F-4622-B2D0-1DDA26C3989F}" dt="2021-08-18T10:41:15.138" v="435" actId="1076"/>
          <ac:picMkLst>
            <pc:docMk/>
            <pc:sldMk cId="76344482" sldId="276"/>
            <ac:picMk id="6" creationId="{C5C75A32-D34E-46B4-8034-B048B93F5D89}"/>
          </ac:picMkLst>
        </pc:picChg>
      </pc:sldChg>
      <pc:sldChg chg="addSp modSp new mod">
        <pc:chgData name="Ali Filer" userId="68e2593b-8bd0-4a60-b581-e61018ebde45" providerId="ADAL" clId="{D246E5DD-307F-4622-B2D0-1DDA26C3989F}" dt="2021-08-20T07:14:43.948" v="770" actId="2711"/>
        <pc:sldMkLst>
          <pc:docMk/>
          <pc:sldMk cId="833124291" sldId="277"/>
        </pc:sldMkLst>
        <pc:spChg chg="add mod">
          <ac:chgData name="Ali Filer" userId="68e2593b-8bd0-4a60-b581-e61018ebde45" providerId="ADAL" clId="{D246E5DD-307F-4622-B2D0-1DDA26C3989F}" dt="2021-08-20T07:14:43.948" v="770" actId="2711"/>
          <ac:spMkLst>
            <pc:docMk/>
            <pc:sldMk cId="833124291" sldId="277"/>
            <ac:spMk id="5" creationId="{8EE8F1BA-4625-48D9-943B-94F4ECB4F303}"/>
          </ac:spMkLst>
        </pc:spChg>
        <pc:picChg chg="add mod">
          <ac:chgData name="Ali Filer" userId="68e2593b-8bd0-4a60-b581-e61018ebde45" providerId="ADAL" clId="{D246E5DD-307F-4622-B2D0-1DDA26C3989F}" dt="2021-08-18T10:48:49.292" v="521" actId="1076"/>
          <ac:picMkLst>
            <pc:docMk/>
            <pc:sldMk cId="833124291" sldId="277"/>
            <ac:picMk id="4" creationId="{1E0CA72D-743B-444D-A5E2-0B9E5CDBE4A0}"/>
          </ac:picMkLst>
        </pc:picChg>
        <pc:picChg chg="add mod">
          <ac:chgData name="Ali Filer" userId="68e2593b-8bd0-4a60-b581-e61018ebde45" providerId="ADAL" clId="{D246E5DD-307F-4622-B2D0-1DDA26C3989F}" dt="2021-08-18T10:46:07.049" v="463" actId="1076"/>
          <ac:picMkLst>
            <pc:docMk/>
            <pc:sldMk cId="833124291" sldId="277"/>
            <ac:picMk id="1026" creationId="{29DE64EA-4CE8-4214-8D51-59F169AECE3A}"/>
          </ac:picMkLst>
        </pc:picChg>
        <pc:picChg chg="add mod">
          <ac:chgData name="Ali Filer" userId="68e2593b-8bd0-4a60-b581-e61018ebde45" providerId="ADAL" clId="{D246E5DD-307F-4622-B2D0-1DDA26C3989F}" dt="2021-08-18T10:44:55.552" v="447" actId="14100"/>
          <ac:picMkLst>
            <pc:docMk/>
            <pc:sldMk cId="833124291" sldId="277"/>
            <ac:picMk id="1028" creationId="{79107C4B-1427-4E6F-830F-73C490E812B7}"/>
          </ac:picMkLst>
        </pc:picChg>
      </pc:sldChg>
      <pc:sldChg chg="addSp modSp new mod">
        <pc:chgData name="Ali Filer" userId="68e2593b-8bd0-4a60-b581-e61018ebde45" providerId="ADAL" clId="{D246E5DD-307F-4622-B2D0-1DDA26C3989F}" dt="2021-08-20T07:14:50.822" v="771" actId="2711"/>
        <pc:sldMkLst>
          <pc:docMk/>
          <pc:sldMk cId="3423427482" sldId="278"/>
        </pc:sldMkLst>
        <pc:spChg chg="add mod">
          <ac:chgData name="Ali Filer" userId="68e2593b-8bd0-4a60-b581-e61018ebde45" providerId="ADAL" clId="{D246E5DD-307F-4622-B2D0-1DDA26C3989F}" dt="2021-08-20T07:14:50.822" v="771" actId="2711"/>
          <ac:spMkLst>
            <pc:docMk/>
            <pc:sldMk cId="3423427482" sldId="278"/>
            <ac:spMk id="5" creationId="{EFEF77F5-FFDA-485E-A034-C3DA6FFF3096}"/>
          </ac:spMkLst>
        </pc:spChg>
        <pc:spChg chg="add mod">
          <ac:chgData name="Ali Filer" userId="68e2593b-8bd0-4a60-b581-e61018ebde45" providerId="ADAL" clId="{D246E5DD-307F-4622-B2D0-1DDA26C3989F}" dt="2021-08-18T10:47:52.233" v="508" actId="1076"/>
          <ac:spMkLst>
            <pc:docMk/>
            <pc:sldMk cId="3423427482" sldId="278"/>
            <ac:spMk id="7" creationId="{88DDC261-B94B-4123-9213-1BCD5D881F1A}"/>
          </ac:spMkLst>
        </pc:spChg>
        <pc:picChg chg="add mod modCrop">
          <ac:chgData name="Ali Filer" userId="68e2593b-8bd0-4a60-b581-e61018ebde45" providerId="ADAL" clId="{D246E5DD-307F-4622-B2D0-1DDA26C3989F}" dt="2021-08-18T10:46:55.943" v="496" actId="14861"/>
          <ac:picMkLst>
            <pc:docMk/>
            <pc:sldMk cId="3423427482" sldId="278"/>
            <ac:picMk id="3" creationId="{A85A28E2-1AF5-4327-A8EE-C9CB9532BC19}"/>
          </ac:picMkLst>
        </pc:picChg>
        <pc:picChg chg="add mod">
          <ac:chgData name="Ali Filer" userId="68e2593b-8bd0-4a60-b581-e61018ebde45" providerId="ADAL" clId="{D246E5DD-307F-4622-B2D0-1DDA26C3989F}" dt="2021-08-18T10:49:08.432" v="526" actId="1076"/>
          <ac:picMkLst>
            <pc:docMk/>
            <pc:sldMk cId="3423427482" sldId="278"/>
            <ac:picMk id="9" creationId="{8D5C8CC4-B488-4D3C-B2D5-AA6D77B65E23}"/>
          </ac:picMkLst>
        </pc:picChg>
      </pc:sldChg>
      <pc:sldChg chg="addSp modSp new mod">
        <pc:chgData name="Ali Filer" userId="68e2593b-8bd0-4a60-b581-e61018ebde45" providerId="ADAL" clId="{D246E5DD-307F-4622-B2D0-1DDA26C3989F}" dt="2021-08-20T07:14:58.219" v="773" actId="122"/>
        <pc:sldMkLst>
          <pc:docMk/>
          <pc:sldMk cId="1403547338" sldId="279"/>
        </pc:sldMkLst>
        <pc:spChg chg="add mod">
          <ac:chgData name="Ali Filer" userId="68e2593b-8bd0-4a60-b581-e61018ebde45" providerId="ADAL" clId="{D246E5DD-307F-4622-B2D0-1DDA26C3989F}" dt="2021-08-20T07:14:58.219" v="773" actId="122"/>
          <ac:spMkLst>
            <pc:docMk/>
            <pc:sldMk cId="1403547338" sldId="279"/>
            <ac:spMk id="5" creationId="{A266929A-E1CA-4812-8147-D80C58A522A4}"/>
          </ac:spMkLst>
        </pc:spChg>
        <pc:picChg chg="add mod modCrop">
          <ac:chgData name="Ali Filer" userId="68e2593b-8bd0-4a60-b581-e61018ebde45" providerId="ADAL" clId="{D246E5DD-307F-4622-B2D0-1DDA26C3989F}" dt="2021-08-18T10:48:23.776" v="516" actId="14100"/>
          <ac:picMkLst>
            <pc:docMk/>
            <pc:sldMk cId="1403547338" sldId="279"/>
            <ac:picMk id="3" creationId="{C5CFF954-B98E-4F7E-82FC-83D8BF53D6D6}"/>
          </ac:picMkLst>
        </pc:picChg>
        <pc:picChg chg="add mod">
          <ac:chgData name="Ali Filer" userId="68e2593b-8bd0-4a60-b581-e61018ebde45" providerId="ADAL" clId="{D246E5DD-307F-4622-B2D0-1DDA26C3989F}" dt="2021-08-18T10:50:23.851" v="537" actId="1076"/>
          <ac:picMkLst>
            <pc:docMk/>
            <pc:sldMk cId="1403547338" sldId="279"/>
            <ac:picMk id="7" creationId="{17441469-6598-42A9-BF26-7B4206A65D2F}"/>
          </ac:picMkLst>
        </pc:picChg>
      </pc:sldChg>
      <pc:sldChg chg="addSp modSp new mod">
        <pc:chgData name="Ali Filer" userId="68e2593b-8bd0-4a60-b581-e61018ebde45" providerId="ADAL" clId="{D246E5DD-307F-4622-B2D0-1DDA26C3989F}" dt="2021-08-20T07:15:05.170" v="775" actId="2711"/>
        <pc:sldMkLst>
          <pc:docMk/>
          <pc:sldMk cId="344019449" sldId="280"/>
        </pc:sldMkLst>
        <pc:spChg chg="add mod">
          <ac:chgData name="Ali Filer" userId="68e2593b-8bd0-4a60-b581-e61018ebde45" providerId="ADAL" clId="{D246E5DD-307F-4622-B2D0-1DDA26C3989F}" dt="2021-08-20T07:15:05.170" v="775" actId="2711"/>
          <ac:spMkLst>
            <pc:docMk/>
            <pc:sldMk cId="344019449" sldId="280"/>
            <ac:spMk id="4" creationId="{0EB0D1B1-4CC3-48E4-B344-F3CCC4D0844E}"/>
          </ac:spMkLst>
        </pc:spChg>
        <pc:picChg chg="add mod">
          <ac:chgData name="Ali Filer" userId="68e2593b-8bd0-4a60-b581-e61018ebde45" providerId="ADAL" clId="{D246E5DD-307F-4622-B2D0-1DDA26C3989F}" dt="2021-08-18T10:50:43.958" v="544"/>
          <ac:picMkLst>
            <pc:docMk/>
            <pc:sldMk cId="344019449" sldId="280"/>
            <ac:picMk id="2" creationId="{1B6698BA-F645-46DD-A77F-4489FDAD010E}"/>
          </ac:picMkLst>
        </pc:picChg>
        <pc:picChg chg="add mod">
          <ac:chgData name="Ali Filer" userId="68e2593b-8bd0-4a60-b581-e61018ebde45" providerId="ADAL" clId="{D246E5DD-307F-4622-B2D0-1DDA26C3989F}" dt="2021-08-18T10:51:44.739" v="559" actId="1076"/>
          <ac:picMkLst>
            <pc:docMk/>
            <pc:sldMk cId="344019449" sldId="280"/>
            <ac:picMk id="6" creationId="{05419D77-B336-4E04-9BC1-19D2772F42C3}"/>
          </ac:picMkLst>
        </pc:picChg>
      </pc:sldChg>
      <pc:sldChg chg="addSp modSp new mod">
        <pc:chgData name="Ali Filer" userId="68e2593b-8bd0-4a60-b581-e61018ebde45" providerId="ADAL" clId="{D246E5DD-307F-4622-B2D0-1DDA26C3989F}" dt="2021-08-18T11:00:10.101" v="661" actId="1076"/>
        <pc:sldMkLst>
          <pc:docMk/>
          <pc:sldMk cId="3497068539" sldId="281"/>
        </pc:sldMkLst>
        <pc:picChg chg="add mod">
          <ac:chgData name="Ali Filer" userId="68e2593b-8bd0-4a60-b581-e61018ebde45" providerId="ADAL" clId="{D246E5DD-307F-4622-B2D0-1DDA26C3989F}" dt="2021-08-18T11:00:10.101" v="661" actId="1076"/>
          <ac:picMkLst>
            <pc:docMk/>
            <pc:sldMk cId="3497068539" sldId="281"/>
            <ac:picMk id="2" creationId="{58B3542A-EA4E-4009-BDE2-A4F5C552B5E2}"/>
          </ac:picMkLst>
        </pc:picChg>
        <pc:picChg chg="add mod">
          <ac:chgData name="Ali Filer" userId="68e2593b-8bd0-4a60-b581-e61018ebde45" providerId="ADAL" clId="{D246E5DD-307F-4622-B2D0-1DDA26C3989F}" dt="2021-08-18T11:00:00.791" v="659" actId="14100"/>
          <ac:picMkLst>
            <pc:docMk/>
            <pc:sldMk cId="3497068539" sldId="281"/>
            <ac:picMk id="4" creationId="{7D750927-BDC7-46C8-9D1C-06DC8827E2A7}"/>
          </ac:picMkLst>
        </pc:picChg>
        <pc:picChg chg="add mod">
          <ac:chgData name="Ali Filer" userId="68e2593b-8bd0-4a60-b581-e61018ebde45" providerId="ADAL" clId="{D246E5DD-307F-4622-B2D0-1DDA26C3989F}" dt="2021-08-18T10:59:57.608" v="658" actId="14100"/>
          <ac:picMkLst>
            <pc:docMk/>
            <pc:sldMk cId="3497068539" sldId="281"/>
            <ac:picMk id="6" creationId="{7FC79566-1AC2-4EA1-97E4-CAC1FE7BA434}"/>
          </ac:picMkLst>
        </pc:picChg>
        <pc:picChg chg="add mod">
          <ac:chgData name="Ali Filer" userId="68e2593b-8bd0-4a60-b581-e61018ebde45" providerId="ADAL" clId="{D246E5DD-307F-4622-B2D0-1DDA26C3989F}" dt="2021-08-18T10:59:51.550" v="657" actId="1076"/>
          <ac:picMkLst>
            <pc:docMk/>
            <pc:sldMk cId="3497068539" sldId="281"/>
            <ac:picMk id="2050" creationId="{81611C1C-3216-46A5-BB85-C12DA50154DA}"/>
          </ac:picMkLst>
        </pc:picChg>
      </pc:sldChg>
    </pc:docChg>
  </pc:docChgLst>
  <pc:docChgLst>
    <pc:chgData name="Rachel Hristov" userId="S::rachel.hristov@downsyndromeuk.co.uk::afa770e4-8cc5-4d72-80ee-df99e027041d" providerId="AD" clId="Web-{637C219B-2EC1-2CC9-19F7-A6D207279C87}"/>
    <pc:docChg chg="modSld">
      <pc:chgData name="Rachel Hristov" userId="S::rachel.hristov@downsyndromeuk.co.uk::afa770e4-8cc5-4d72-80ee-df99e027041d" providerId="AD" clId="Web-{637C219B-2EC1-2CC9-19F7-A6D207279C87}" dt="2023-02-07T14:07:38.705" v="1" actId="1076"/>
      <pc:docMkLst>
        <pc:docMk/>
      </pc:docMkLst>
      <pc:sldChg chg="modSp">
        <pc:chgData name="Rachel Hristov" userId="S::rachel.hristov@downsyndromeuk.co.uk::afa770e4-8cc5-4d72-80ee-df99e027041d" providerId="AD" clId="Web-{637C219B-2EC1-2CC9-19F7-A6D207279C87}" dt="2023-02-07T14:07:38.705" v="1" actId="1076"/>
        <pc:sldMkLst>
          <pc:docMk/>
          <pc:sldMk cId="71520122" sldId="271"/>
        </pc:sldMkLst>
        <pc:picChg chg="mod">
          <ac:chgData name="Rachel Hristov" userId="S::rachel.hristov@downsyndromeuk.co.uk::afa770e4-8cc5-4d72-80ee-df99e027041d" providerId="AD" clId="Web-{637C219B-2EC1-2CC9-19F7-A6D207279C87}" dt="2023-02-07T14:07:38.705" v="1" actId="1076"/>
          <ac:picMkLst>
            <pc:docMk/>
            <pc:sldMk cId="71520122" sldId="271"/>
            <ac:picMk id="3" creationId="{B35360A9-7CB9-40C8-A920-15AA5A4548D3}"/>
          </ac:picMkLst>
        </pc:picChg>
      </pc:sldChg>
    </pc:docChg>
  </pc:docChgLst>
  <pc:docChgLst>
    <pc:chgData name="Ali Filer" userId="68e2593b-8bd0-4a60-b581-e61018ebde45" providerId="ADAL" clId="{9750753E-6832-4A90-93E1-C298373C16CE}"/>
    <pc:docChg chg="custSel modSld">
      <pc:chgData name="Ali Filer" userId="68e2593b-8bd0-4a60-b581-e61018ebde45" providerId="ADAL" clId="{9750753E-6832-4A90-93E1-C298373C16CE}" dt="2021-09-11T14:06:37.720" v="51" actId="20577"/>
      <pc:docMkLst>
        <pc:docMk/>
      </pc:docMkLst>
      <pc:sldChg chg="modSp mod">
        <pc:chgData name="Ali Filer" userId="68e2593b-8bd0-4a60-b581-e61018ebde45" providerId="ADAL" clId="{9750753E-6832-4A90-93E1-C298373C16CE}" dt="2021-09-11T14:06:37.720" v="51" actId="20577"/>
        <pc:sldMkLst>
          <pc:docMk/>
          <pc:sldMk cId="1949242583" sldId="256"/>
        </pc:sldMkLst>
        <pc:spChg chg="mod">
          <ac:chgData name="Ali Filer" userId="68e2593b-8bd0-4a60-b581-e61018ebde45" providerId="ADAL" clId="{9750753E-6832-4A90-93E1-C298373C16CE}" dt="2021-09-11T14:06:37.720" v="51" actId="20577"/>
          <ac:spMkLst>
            <pc:docMk/>
            <pc:sldMk cId="1949242583" sldId="256"/>
            <ac:spMk id="5" creationId="{0CA96221-E7DA-4162-AF2C-5DE3ECBCCAB2}"/>
          </ac:spMkLst>
        </pc:spChg>
      </pc:sldChg>
      <pc:sldChg chg="modSp mod">
        <pc:chgData name="Ali Filer" userId="68e2593b-8bd0-4a60-b581-e61018ebde45" providerId="ADAL" clId="{9750753E-6832-4A90-93E1-C298373C16CE}" dt="2021-09-11T14:00:39.406" v="2" actId="313"/>
        <pc:sldMkLst>
          <pc:docMk/>
          <pc:sldMk cId="958186960" sldId="266"/>
        </pc:sldMkLst>
        <pc:spChg chg="mod">
          <ac:chgData name="Ali Filer" userId="68e2593b-8bd0-4a60-b581-e61018ebde45" providerId="ADAL" clId="{9750753E-6832-4A90-93E1-C298373C16CE}" dt="2021-09-11T14:00:39.406" v="2" actId="313"/>
          <ac:spMkLst>
            <pc:docMk/>
            <pc:sldMk cId="958186960" sldId="266"/>
            <ac:spMk id="4" creationId="{978E637C-FB84-490D-8957-13C0B2DE0EAE}"/>
          </ac:spMkLst>
        </pc:spChg>
      </pc:sldChg>
      <pc:sldChg chg="modSp mod">
        <pc:chgData name="Ali Filer" userId="68e2593b-8bd0-4a60-b581-e61018ebde45" providerId="ADAL" clId="{9750753E-6832-4A90-93E1-C298373C16CE}" dt="2021-09-11T14:00:40.734" v="4" actId="313"/>
        <pc:sldMkLst>
          <pc:docMk/>
          <pc:sldMk cId="76344482" sldId="276"/>
        </pc:sldMkLst>
        <pc:spChg chg="mod">
          <ac:chgData name="Ali Filer" userId="68e2593b-8bd0-4a60-b581-e61018ebde45" providerId="ADAL" clId="{9750753E-6832-4A90-93E1-C298373C16CE}" dt="2021-09-11T14:00:40.734" v="4" actId="313"/>
          <ac:spMkLst>
            <pc:docMk/>
            <pc:sldMk cId="76344482" sldId="276"/>
            <ac:spMk id="4" creationId="{EF267E50-9E20-4A64-B738-B82357B3CF71}"/>
          </ac:spMkLst>
        </pc:spChg>
      </pc:sldChg>
    </pc:docChg>
  </pc:docChgLst>
  <pc:docChgLst>
    <pc:chgData name="Vicky Price-John" userId="S::vicky.price.john@downsyndromeuk.co.uk::ae7a0229-7ce1-40d8-be76-c6a142d3e822" providerId="AD" clId="Web-{75651511-8D4F-83EA-4441-145A82A2326F}"/>
    <pc:docChg chg="modSld">
      <pc:chgData name="Vicky Price-John" userId="S::vicky.price.john@downsyndromeuk.co.uk::ae7a0229-7ce1-40d8-be76-c6a142d3e822" providerId="AD" clId="Web-{75651511-8D4F-83EA-4441-145A82A2326F}" dt="2022-09-16T14:00:57.164" v="5" actId="1076"/>
      <pc:docMkLst>
        <pc:docMk/>
      </pc:docMkLst>
      <pc:sldChg chg="addSp delSp modSp">
        <pc:chgData name="Vicky Price-John" userId="S::vicky.price.john@downsyndromeuk.co.uk::ae7a0229-7ce1-40d8-be76-c6a142d3e822" providerId="AD" clId="Web-{75651511-8D4F-83EA-4441-145A82A2326F}" dt="2022-09-16T14:00:36.382" v="2" actId="1076"/>
        <pc:sldMkLst>
          <pc:docMk/>
          <pc:sldMk cId="1949242583" sldId="256"/>
        </pc:sldMkLst>
        <pc:picChg chg="add mod">
          <ac:chgData name="Vicky Price-John" userId="S::vicky.price.john@downsyndromeuk.co.uk::ae7a0229-7ce1-40d8-be76-c6a142d3e822" providerId="AD" clId="Web-{75651511-8D4F-83EA-4441-145A82A2326F}" dt="2022-09-16T14:00:36.382" v="2" actId="1076"/>
          <ac:picMkLst>
            <pc:docMk/>
            <pc:sldMk cId="1949242583" sldId="256"/>
            <ac:picMk id="2" creationId="{C9663E76-91C9-60F5-1F80-56C6B0185949}"/>
          </ac:picMkLst>
        </pc:picChg>
        <pc:picChg chg="del">
          <ac:chgData name="Vicky Price-John" userId="S::vicky.price.john@downsyndromeuk.co.uk::ae7a0229-7ce1-40d8-be76-c6a142d3e822" providerId="AD" clId="Web-{75651511-8D4F-83EA-4441-145A82A2326F}" dt="2022-09-16T14:00:30.366" v="0"/>
          <ac:picMkLst>
            <pc:docMk/>
            <pc:sldMk cId="1949242583" sldId="256"/>
            <ac:picMk id="6" creationId="{581F02A9-31BB-4A94-B6D4-330805060EC8}"/>
          </ac:picMkLst>
        </pc:picChg>
      </pc:sldChg>
      <pc:sldChg chg="addSp delSp modSp">
        <pc:chgData name="Vicky Price-John" userId="S::vicky.price.john@downsyndromeuk.co.uk::ae7a0229-7ce1-40d8-be76-c6a142d3e822" providerId="AD" clId="Web-{75651511-8D4F-83EA-4441-145A82A2326F}" dt="2022-09-16T14:00:57.164" v="5" actId="1076"/>
        <pc:sldMkLst>
          <pc:docMk/>
          <pc:sldMk cId="3497068539" sldId="281"/>
        </pc:sldMkLst>
        <pc:picChg chg="add mod">
          <ac:chgData name="Vicky Price-John" userId="S::vicky.price.john@downsyndromeuk.co.uk::ae7a0229-7ce1-40d8-be76-c6a142d3e822" providerId="AD" clId="Web-{75651511-8D4F-83EA-4441-145A82A2326F}" dt="2022-09-16T14:00:57.164" v="5" actId="1076"/>
          <ac:picMkLst>
            <pc:docMk/>
            <pc:sldMk cId="3497068539" sldId="281"/>
            <ac:picMk id="2" creationId="{AEFCDCB3-6DA1-16F4-6B24-80DAE12B624F}"/>
          </ac:picMkLst>
        </pc:picChg>
        <pc:picChg chg="del">
          <ac:chgData name="Vicky Price-John" userId="S::vicky.price.john@downsyndromeuk.co.uk::ae7a0229-7ce1-40d8-be76-c6a142d3e822" providerId="AD" clId="Web-{75651511-8D4F-83EA-4441-145A82A2326F}" dt="2022-09-16T14:00:50.086" v="3"/>
          <ac:picMkLst>
            <pc:docMk/>
            <pc:sldMk cId="3497068539" sldId="281"/>
            <ac:picMk id="5" creationId="{036E1991-5279-46FB-B90D-786710CDE52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ECAA8-AEDE-4546-B39A-3A1C2A76D8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543968-3F09-4908-8DFF-F8D35618C9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05AF3F-1917-4D8C-BCD9-262885DE6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155F-C9DA-46BB-8F71-86D8D8EAF496}" type="datetimeFigureOut">
              <a:rPr lang="en-GB" smtClean="0"/>
              <a:t>19/12/2025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62E54E-3813-4352-9C46-8C1837250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621F4-27BD-4C3D-A57C-535FCE40B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B82F-3153-479C-935D-CB5B2B2CA7E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2959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A4CB3-3439-4162-A20C-4F920638E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5B7A04-9958-4C17-BACE-8350A2D1E1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61B559-72FC-4B42-BE9C-AE654991E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155F-C9DA-46BB-8F71-86D8D8EAF496}" type="datetimeFigureOut">
              <a:rPr lang="en-GB" smtClean="0"/>
              <a:t>19/12/2025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97838E-9ADB-4753-82C6-4EBFBD1C9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CE909B-F9D6-4E89-A87D-CC11637FB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B82F-3153-479C-935D-CB5B2B2CA7E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4116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A32107-CE6C-4346-9DC2-263FD27569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5B436D-FA26-46B3-B4C8-2035DA9949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1856F9-C2C3-4481-B36F-733F0FBC6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155F-C9DA-46BB-8F71-86D8D8EAF496}" type="datetimeFigureOut">
              <a:rPr lang="en-GB" smtClean="0"/>
              <a:t>19/12/2025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5CC6F-07B4-4B05-95A2-5B2E98156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6D097-BD12-4297-8913-C7D722BF9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B82F-3153-479C-935D-CB5B2B2CA7E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7530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0B677-2BB8-4AD1-BC3F-5DDF7A624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94B10-19B9-4406-ADEA-4C8222E72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1DE72-AF14-4662-96E6-93FD0D6C3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155F-C9DA-46BB-8F71-86D8D8EAF496}" type="datetimeFigureOut">
              <a:rPr lang="en-GB" smtClean="0"/>
              <a:t>19/12/2025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436D4-5489-4FC9-8644-9F93756C2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0AB81A-4D77-4535-A86A-754761B42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B82F-3153-479C-935D-CB5B2B2CA7E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1070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ABC1C-1336-4938-BEF3-8112F30D9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D2F410-BDB9-4707-AA30-34A4CF2AAC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D57ACC-327C-4438-8A59-E397E4129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155F-C9DA-46BB-8F71-86D8D8EAF496}" type="datetimeFigureOut">
              <a:rPr lang="en-GB" smtClean="0"/>
              <a:t>19/12/2025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B3565C-A65C-450B-ADEA-C2ABCD108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9A8FC5-902D-444D-A122-BEF595A81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B82F-3153-479C-935D-CB5B2B2CA7E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4505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29C4C-668A-4F93-AD4C-3E2F092F6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6BDE3-5C88-422C-9A8C-FCBEB69A8A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C50A6B-E15A-4C97-9F07-FFD7873C22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C09FBB-2E6C-4966-8B49-23AA9045E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155F-C9DA-46BB-8F71-86D8D8EAF496}" type="datetimeFigureOut">
              <a:rPr lang="en-GB" smtClean="0"/>
              <a:t>19/12/2025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62B5D2-3743-4A15-8BA9-0B583FE11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A2B5D5-B19B-4A11-9BFF-D16B56465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B82F-3153-479C-935D-CB5B2B2CA7E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9678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E6D45-F4F7-485B-B050-55B68DD81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197ED7-800E-47FE-A6E0-FC2D233E41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4464D4-B2C6-4897-B8C5-53A9D1D371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8DED1F-CA38-4C82-B0C0-5648FCF6E5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A3DD0F-C6BD-41B6-B07D-490926F398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AF0E1E-4D80-4B09-ABD7-8A250D60A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155F-C9DA-46BB-8F71-86D8D8EAF496}" type="datetimeFigureOut">
              <a:rPr lang="en-GB" smtClean="0"/>
              <a:t>19/12/2025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F770D3-99D0-4A21-964A-CEC660220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25DCA9-8F1A-4A24-B13C-8DF0BDB70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B82F-3153-479C-935D-CB5B2B2CA7E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7592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31E2B-BA49-4657-8613-36FF098F3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889E15-E094-4436-87B8-852D2C36C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155F-C9DA-46BB-8F71-86D8D8EAF496}" type="datetimeFigureOut">
              <a:rPr lang="en-GB" smtClean="0"/>
              <a:t>19/12/2025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363D72-D72B-4DEC-B631-D05353EAD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B035AF-686D-453F-BA09-11FE1A246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B82F-3153-479C-935D-CB5B2B2CA7E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1893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C2A41E-3861-4A2F-BA10-4830751C6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155F-C9DA-46BB-8F71-86D8D8EAF496}" type="datetimeFigureOut">
              <a:rPr lang="en-GB" smtClean="0"/>
              <a:t>19/12/2025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D093C6-887A-442F-B04F-413E3F632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1BF153-B2A7-47C3-88BD-545486CD3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B82F-3153-479C-935D-CB5B2B2CA7E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4294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1CF4E-B630-4A99-A592-B5605D4D9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74361D-5807-4377-A965-EA0B44CC2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488A30-3FA5-4021-BBD6-0FF11FA33E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9B8EAA-67E2-4DFE-85AF-26C935A0F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155F-C9DA-46BB-8F71-86D8D8EAF496}" type="datetimeFigureOut">
              <a:rPr lang="en-GB" smtClean="0"/>
              <a:t>19/12/2025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0A57BE-C55B-48AE-A44A-72C91A4E1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04591-8B9C-4723-BC50-B3638449A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B82F-3153-479C-935D-CB5B2B2CA7E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284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94B0C-9E08-4D2D-B5DA-CC38FAF69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7AA500-C4C9-4EE4-823C-E6D83D3D0B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0D94B-A216-4468-A1F6-324B04291A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11DB25-6B20-4525-9539-62DDB41AD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155F-C9DA-46BB-8F71-86D8D8EAF496}" type="datetimeFigureOut">
              <a:rPr lang="en-GB" smtClean="0"/>
              <a:t>19/12/2025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6EA77E-A533-48FA-9A0E-A28972BFF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B506EC-9395-4A31-A8EB-A7B423A6C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B82F-3153-479C-935D-CB5B2B2CA7E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8537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5D7A05-3E52-42CA-B4CC-BD4498B67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564C93-BFAF-417F-B1C6-AD4E86CD5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3D86DE-30E9-42FD-9468-0328A700AB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0155F-C9DA-46BB-8F71-86D8D8EAF496}" type="datetimeFigureOut">
              <a:rPr lang="en-GB" smtClean="0"/>
              <a:t>19/12/2025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E23403-0BCE-442A-A284-EC2E699BE5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4779D6-9C41-4AB1-8631-B6CC86EEF0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65B82F-3153-479C-935D-CB5B2B2CA7E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5311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info@downsyndromeuk.co.uk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JvEwjK0lSQ&amp;list=PLX4qbYOly8nnUZ37QiQW3O-NZC3Wm0zIq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youtube.com/watch?v=uATf5EhLebM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CA96221-E7DA-4162-AF2C-5DE3ECBCCAB2}"/>
              </a:ext>
            </a:extLst>
          </p:cNvPr>
          <p:cNvSpPr txBox="1"/>
          <p:nvPr/>
        </p:nvSpPr>
        <p:spPr>
          <a:xfrm>
            <a:off x="300958" y="393701"/>
            <a:ext cx="1143158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Arial Rounded MT Bold" panose="020F0704030504030204" pitchFamily="34" charset="0"/>
              </a:rPr>
              <a:t>This presentation has been created by DSUK, </a:t>
            </a:r>
            <a:br>
              <a:rPr lang="en-US" sz="2000" dirty="0">
                <a:latin typeface="Arial Rounded MT Bold" panose="020F0704030504030204" pitchFamily="34" charset="0"/>
              </a:rPr>
            </a:br>
            <a:r>
              <a:rPr lang="en-US" sz="2000" dirty="0">
                <a:latin typeface="Arial Rounded MT Bold" panose="020F0704030504030204" pitchFamily="34" charset="0"/>
              </a:rPr>
              <a:t>registered charity number 1184564</a:t>
            </a:r>
          </a:p>
          <a:p>
            <a:pPr algn="ctr"/>
            <a:endParaRPr lang="en-US" sz="2000" dirty="0">
              <a:latin typeface="Arial Rounded MT Bold" panose="020F0704030504030204" pitchFamily="34" charset="0"/>
            </a:endParaRPr>
          </a:p>
          <a:p>
            <a:pPr algn="ctr"/>
            <a:r>
              <a:rPr lang="en-US" sz="2000" dirty="0">
                <a:latin typeface="Arial Rounded MT Bold" panose="020F0704030504030204" pitchFamily="34" charset="0"/>
              </a:rPr>
              <a:t>It is available for general use but would ask that if a school has a member(s) who has/have Down syndrome, or there are close relatives of a young person with Down syndrome, </a:t>
            </a:r>
          </a:p>
          <a:p>
            <a:pPr algn="ctr"/>
            <a:r>
              <a:rPr lang="en-US" sz="2000" dirty="0">
                <a:latin typeface="Arial Rounded MT Bold" panose="020F0704030504030204" pitchFamily="34" charset="0"/>
              </a:rPr>
              <a:t>that you seek permission of the Parents/Carers first.</a:t>
            </a:r>
          </a:p>
          <a:p>
            <a:pPr algn="ctr"/>
            <a:endParaRPr lang="en-US" sz="2000" dirty="0">
              <a:latin typeface="Arial Rounded MT Bold" panose="020F0704030504030204" pitchFamily="34" charset="0"/>
            </a:endParaRPr>
          </a:p>
          <a:p>
            <a:pPr algn="ctr"/>
            <a:r>
              <a:rPr lang="en-US" sz="2000" dirty="0">
                <a:latin typeface="Arial Rounded MT Bold" panose="020F0704030504030204" pitchFamily="34" charset="0"/>
              </a:rPr>
              <a:t>We hope you find this presentation informative and insightful</a:t>
            </a:r>
          </a:p>
          <a:p>
            <a:pPr algn="ctr"/>
            <a:r>
              <a:rPr lang="en-US" sz="2000" dirty="0">
                <a:latin typeface="Arial Rounded MT Bold" panose="020F0704030504030204" pitchFamily="34" charset="0"/>
              </a:rPr>
              <a:t>We would welcome your feedback: </a:t>
            </a:r>
            <a:r>
              <a:rPr lang="en-US" sz="2000" dirty="0">
                <a:latin typeface="Arial Rounded MT Bold" panose="020F0704030504030204" pitchFamily="34" charset="0"/>
                <a:hlinkClick r:id="rId2"/>
              </a:rPr>
              <a:t>info@downsyndromeuk.co.uk</a:t>
            </a:r>
            <a:endParaRPr lang="en-US" sz="2000" dirty="0">
              <a:latin typeface="Arial Rounded MT Bold" panose="020F0704030504030204" pitchFamily="34" charset="0"/>
            </a:endParaRPr>
          </a:p>
          <a:p>
            <a:pPr algn="ctr"/>
            <a:endParaRPr lang="en-US" sz="2000" dirty="0">
              <a:latin typeface="Arial Rounded MT Bold" panose="020F0704030504030204" pitchFamily="34" charset="0"/>
            </a:endParaRPr>
          </a:p>
          <a:p>
            <a:pPr algn="ctr"/>
            <a:r>
              <a:rPr lang="en-US" sz="2000" dirty="0">
                <a:latin typeface="Arial Rounded MT Bold" panose="020F0704030504030204" pitchFamily="34" charset="0"/>
              </a:rPr>
              <a:t>Please note that this presentation contains links to YouTube</a:t>
            </a:r>
          </a:p>
          <a:p>
            <a:pPr algn="ctr"/>
            <a:r>
              <a:rPr lang="en-US" sz="2000" dirty="0">
                <a:latin typeface="Arial Rounded MT Bold" panose="020F0704030504030204" pitchFamily="34" charset="0"/>
              </a:rPr>
              <a:t>So please ensure you can access beforehand</a:t>
            </a:r>
          </a:p>
          <a:p>
            <a:pPr algn="ctr"/>
            <a:endParaRPr lang="en-US" sz="2000" dirty="0">
              <a:latin typeface="Arial Rounded MT Bold" panose="020F0704030504030204" pitchFamily="34" charset="0"/>
            </a:endParaRPr>
          </a:p>
          <a:p>
            <a:pPr algn="ctr"/>
            <a:r>
              <a:rPr lang="en-US" sz="2000" dirty="0">
                <a:latin typeface="Arial Rounded MT Bold" panose="020F0704030504030204" pitchFamily="34" charset="0"/>
              </a:rPr>
              <a:t>There is an accompanying lesson plan</a:t>
            </a:r>
            <a:endParaRPr lang="en-GB" sz="2000" dirty="0">
              <a:latin typeface="Arial Rounded MT Bold" panose="020F0704030504030204" pitchFamily="34" charset="0"/>
            </a:endParaRP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F1CBD90A-3EEC-4F02-A2A3-6A990975FE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776" y="4983974"/>
            <a:ext cx="3421224" cy="2280816"/>
          </a:xfrm>
          <a:prstGeom prst="rect">
            <a:avLst/>
          </a:prstGeom>
        </p:spPr>
      </p:pic>
      <p:pic>
        <p:nvPicPr>
          <p:cNvPr id="4" name="Picture 3" descr="A logo with text on it&#10;&#10;AI-generated content may be incorrect.">
            <a:extLst>
              <a:ext uri="{FF2B5EF4-FFF2-40B4-BE49-F238E27FC236}">
                <a16:creationId xmlns:a16="http://schemas.microsoft.com/office/drawing/2014/main" id="{98E218B3-BAE2-489B-1933-8AE71FD6C0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388" y="4794906"/>
            <a:ext cx="3421224" cy="188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242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B4468913-2948-4D0B-8C66-4D19E61F3F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62" t="28148" r="55417" b="26297"/>
          <a:stretch/>
        </p:blipFill>
        <p:spPr>
          <a:xfrm>
            <a:off x="381000" y="304800"/>
            <a:ext cx="4445000" cy="63206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C234D6-D7A8-407A-81D6-7468EAC1A35A}"/>
              </a:ext>
            </a:extLst>
          </p:cNvPr>
          <p:cNvSpPr txBox="1"/>
          <p:nvPr/>
        </p:nvSpPr>
        <p:spPr>
          <a:xfrm>
            <a:off x="4927600" y="190500"/>
            <a:ext cx="71247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Ella has Down syndrome. </a:t>
            </a:r>
          </a:p>
          <a:p>
            <a:endParaRPr lang="en-US" sz="3200" dirty="0">
              <a:latin typeface="Arial Rounded MT Bold" panose="020F0704030504030204" pitchFamily="34" charset="0"/>
            </a:endParaRPr>
          </a:p>
          <a:p>
            <a:r>
              <a:rPr lang="en-US" sz="3200" dirty="0">
                <a:latin typeface="Arial Rounded MT Bold" panose="020F0704030504030204" pitchFamily="34" charset="0"/>
              </a:rPr>
              <a:t>Down Syndrome is not a disease. You cannot catch Down Syndrome; it is something Ella was born with. 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Ella wants to be treated with respect. </a:t>
            </a:r>
          </a:p>
          <a:p>
            <a:endParaRPr lang="en-US" sz="3200" dirty="0">
              <a:latin typeface="Arial Rounded MT Bold" panose="020F0704030504030204" pitchFamily="34" charset="0"/>
            </a:endParaRPr>
          </a:p>
          <a:p>
            <a:r>
              <a:rPr lang="en-US" sz="3200" dirty="0">
                <a:latin typeface="Arial Rounded MT Bold" panose="020F0704030504030204" pitchFamily="34" charset="0"/>
              </a:rPr>
              <a:t>Sometimes Ella needs help and sometimes she likes to do things by herself… just like you. </a:t>
            </a:r>
            <a:endParaRPr lang="en-GB" sz="3200" dirty="0">
              <a:latin typeface="Arial Rounded MT Bold" panose="020F0704030504030204" pitchFamily="34" charset="0"/>
            </a:endParaRPr>
          </a:p>
        </p:txBody>
      </p:sp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5BDEDEA1-0517-BAA3-B19D-27BEF77B9F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75" y="5738851"/>
            <a:ext cx="2027208" cy="111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165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38CBC1E5-4370-4F9E-8B05-6CA926BC65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35" t="43545" r="79284" b="17758"/>
          <a:stretch/>
        </p:blipFill>
        <p:spPr>
          <a:xfrm>
            <a:off x="304800" y="279399"/>
            <a:ext cx="4025900" cy="63133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8E637C-FB84-490D-8957-13C0B2DE0EAE}"/>
              </a:ext>
            </a:extLst>
          </p:cNvPr>
          <p:cNvSpPr txBox="1"/>
          <p:nvPr/>
        </p:nvSpPr>
        <p:spPr>
          <a:xfrm>
            <a:off x="4648200" y="508000"/>
            <a:ext cx="7035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 Rounded MT Bold" panose="020F0704030504030204" pitchFamily="34" charset="0"/>
              </a:rPr>
              <a:t>Ella has a hard time saying some words. </a:t>
            </a:r>
          </a:p>
          <a:p>
            <a:endParaRPr lang="en-US" sz="3600" dirty="0">
              <a:latin typeface="Arial Rounded MT Bold" panose="020F0704030504030204" pitchFamily="34" charset="0"/>
            </a:endParaRPr>
          </a:p>
          <a:p>
            <a:r>
              <a:rPr lang="en-US" sz="3600" dirty="0">
                <a:latin typeface="Arial Rounded MT Bold" panose="020F0704030504030204" pitchFamily="34" charset="0"/>
              </a:rPr>
              <a:t>She has to practise some words just like she has to practise sitting still. </a:t>
            </a:r>
          </a:p>
          <a:p>
            <a:endParaRPr lang="en-US" sz="3600" dirty="0">
              <a:latin typeface="Arial Rounded MT Bold" panose="020F0704030504030204" pitchFamily="34" charset="0"/>
            </a:endParaRPr>
          </a:p>
          <a:p>
            <a:r>
              <a:rPr lang="en-US" sz="3600" dirty="0">
                <a:latin typeface="Arial Rounded MT Bold" panose="020F0704030504030204" pitchFamily="34" charset="0"/>
              </a:rPr>
              <a:t>Do you have to practise sitting still? </a:t>
            </a:r>
            <a:endParaRPr lang="en-GB" sz="3600" dirty="0">
              <a:latin typeface="Arial Rounded MT Bold" panose="020F0704030504030204" pitchFamily="34" charset="0"/>
            </a:endParaRPr>
          </a:p>
        </p:txBody>
      </p:sp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BF12DBEA-4E86-6218-D006-B49D3FBA62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792" y="5738851"/>
            <a:ext cx="2027208" cy="111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186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B1200CDA-9B58-4322-8B93-93074A6598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58" t="26296" r="74688" b="33148"/>
          <a:stretch/>
        </p:blipFill>
        <p:spPr>
          <a:xfrm>
            <a:off x="342900" y="279400"/>
            <a:ext cx="5206188" cy="6299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06B433-9654-472B-87FB-F55E558802AD}"/>
              </a:ext>
            </a:extLst>
          </p:cNvPr>
          <p:cNvSpPr txBox="1"/>
          <p:nvPr/>
        </p:nvSpPr>
        <p:spPr>
          <a:xfrm>
            <a:off x="5651500" y="643235"/>
            <a:ext cx="60960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Ella can be a good friend. </a:t>
            </a:r>
          </a:p>
          <a:p>
            <a:endParaRPr lang="en-US" sz="3200" dirty="0">
              <a:latin typeface="Arial Rounded MT Bold" panose="020F0704030504030204" pitchFamily="34" charset="0"/>
            </a:endParaRPr>
          </a:p>
          <a:p>
            <a:r>
              <a:rPr lang="en-US" sz="3200" dirty="0">
                <a:latin typeface="Arial Rounded MT Bold" panose="020F0704030504030204" pitchFamily="34" charset="0"/>
              </a:rPr>
              <a:t>She can play games and run and jump and climb. </a:t>
            </a:r>
          </a:p>
          <a:p>
            <a:endParaRPr lang="en-US" sz="3200" dirty="0">
              <a:latin typeface="Arial Rounded MT Bold" panose="020F0704030504030204" pitchFamily="34" charset="0"/>
            </a:endParaRPr>
          </a:p>
          <a:p>
            <a:r>
              <a:rPr lang="en-US" sz="3200" dirty="0">
                <a:latin typeface="Arial Rounded MT Bold" panose="020F0704030504030204" pitchFamily="34" charset="0"/>
              </a:rPr>
              <a:t>She can share and sometimes she can be very, very silly. </a:t>
            </a:r>
          </a:p>
          <a:p>
            <a:endParaRPr lang="en-US" sz="3200" dirty="0">
              <a:latin typeface="Arial Rounded MT Bold" panose="020F0704030504030204" pitchFamily="34" charset="0"/>
            </a:endParaRPr>
          </a:p>
          <a:p>
            <a:r>
              <a:rPr lang="en-US" sz="3200" dirty="0">
                <a:latin typeface="Arial Rounded MT Bold" panose="020F0704030504030204" pitchFamily="34" charset="0"/>
              </a:rPr>
              <a:t>Do you like to be silly? </a:t>
            </a:r>
            <a:endParaRPr lang="en-GB" sz="3200" dirty="0">
              <a:latin typeface="Arial Rounded MT Bold" panose="020F0704030504030204" pitchFamily="34" charset="0"/>
            </a:endParaRPr>
          </a:p>
        </p:txBody>
      </p:sp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0DD487C9-05C4-DA73-C1CA-F7CA10FF2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792" y="5738851"/>
            <a:ext cx="2027208" cy="111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81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95076688-65C1-4FAA-92AA-15CBAE2D58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42" t="39259" r="55937" b="20555"/>
          <a:stretch/>
        </p:blipFill>
        <p:spPr>
          <a:xfrm>
            <a:off x="304800" y="355599"/>
            <a:ext cx="4254500" cy="61961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358B02-D326-46ED-A392-4A2539F687D7}"/>
              </a:ext>
            </a:extLst>
          </p:cNvPr>
          <p:cNvSpPr txBox="1"/>
          <p:nvPr/>
        </p:nvSpPr>
        <p:spPr>
          <a:xfrm>
            <a:off x="4826000" y="629335"/>
            <a:ext cx="60960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Arial Rounded MT Bold" panose="020F0704030504030204" pitchFamily="34" charset="0"/>
              </a:rPr>
              <a:t>Ella likes to learn and play but most of all, Ella loves to be with her friends. </a:t>
            </a:r>
          </a:p>
          <a:p>
            <a:endParaRPr lang="en-US" sz="3600" dirty="0">
              <a:latin typeface="Arial Rounded MT Bold" panose="020F0704030504030204" pitchFamily="34" charset="0"/>
            </a:endParaRPr>
          </a:p>
          <a:p>
            <a:r>
              <a:rPr lang="en-US" sz="3600" dirty="0">
                <a:latin typeface="Arial Rounded MT Bold" panose="020F0704030504030204" pitchFamily="34" charset="0"/>
              </a:rPr>
              <a:t>What do you think it means to be a good friend? </a:t>
            </a:r>
            <a:endParaRPr lang="en-GB" sz="3600" dirty="0">
              <a:latin typeface="Arial Rounded MT Bold" panose="020F0704030504030204" pitchFamily="34" charset="0"/>
            </a:endParaRPr>
          </a:p>
        </p:txBody>
      </p:sp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A5C5A10D-FAF2-3820-E81E-0A9E370C66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75" y="5738851"/>
            <a:ext cx="2027208" cy="111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302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4AB590F5-DF28-4FA0-B0E3-CA0D48DB03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87" t="21481" r="51667" b="32778"/>
          <a:stretch/>
        </p:blipFill>
        <p:spPr>
          <a:xfrm>
            <a:off x="6096000" y="298450"/>
            <a:ext cx="5754128" cy="6261100"/>
          </a:xfrm>
          <a:prstGeom prst="rect">
            <a:avLst/>
          </a:prstGeom>
          <a:effectLst>
            <a:softEdge rad="698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A1214B-B90C-4210-90C8-8D7927704E66}"/>
              </a:ext>
            </a:extLst>
          </p:cNvPr>
          <p:cNvSpPr txBox="1"/>
          <p:nvPr/>
        </p:nvSpPr>
        <p:spPr>
          <a:xfrm>
            <a:off x="469900" y="603935"/>
            <a:ext cx="502920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Ella has Down syndrome. </a:t>
            </a:r>
          </a:p>
          <a:p>
            <a:pPr algn="ctr"/>
            <a:endParaRPr lang="en-US" sz="3600" dirty="0">
              <a:latin typeface="Arial Rounded MT Bold" panose="020F0704030504030204" pitchFamily="34" charset="0"/>
            </a:endParaRP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What is Down syndrome? </a:t>
            </a:r>
          </a:p>
          <a:p>
            <a:pPr algn="ctr"/>
            <a:endParaRPr lang="en-US" sz="3600" dirty="0">
              <a:latin typeface="Arial Rounded MT Bold" panose="020F0704030504030204" pitchFamily="34" charset="0"/>
            </a:endParaRP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Babies are born with Down syndrome and will always have it. </a:t>
            </a:r>
            <a:endParaRPr lang="en-GB" sz="3600" dirty="0">
              <a:latin typeface="Arial Rounded MT Bold" panose="020F0704030504030204" pitchFamily="34" charset="0"/>
            </a:endParaRPr>
          </a:p>
        </p:txBody>
      </p:sp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2AA11856-F5FF-403C-DDCB-B0202917EF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6817"/>
            <a:ext cx="2027208" cy="111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7666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78EC1B1B-1133-4971-8029-1AD695F584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79" t="32777" r="52292" b="24445"/>
          <a:stretch/>
        </p:blipFill>
        <p:spPr>
          <a:xfrm>
            <a:off x="5816600" y="279399"/>
            <a:ext cx="6019800" cy="6235757"/>
          </a:xfrm>
          <a:prstGeom prst="rect">
            <a:avLst/>
          </a:prstGeom>
          <a:effectLst>
            <a:softEdge rad="6604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378390-18B5-4E78-B457-78F171CB48AC}"/>
              </a:ext>
            </a:extLst>
          </p:cNvPr>
          <p:cNvSpPr txBox="1"/>
          <p:nvPr/>
        </p:nvSpPr>
        <p:spPr>
          <a:xfrm>
            <a:off x="355600" y="1606812"/>
            <a:ext cx="5461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Down syndrome is not an illness.</a:t>
            </a:r>
          </a:p>
          <a:p>
            <a:pPr algn="ctr"/>
            <a:endParaRPr lang="en-US" sz="3600" dirty="0">
              <a:latin typeface="Arial Rounded MT Bold" panose="020F0704030504030204" pitchFamily="34" charset="0"/>
            </a:endParaRP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You cannot catch it like a cold. </a:t>
            </a:r>
            <a:endParaRPr lang="en-GB" sz="3600" dirty="0">
              <a:latin typeface="Arial Rounded MT Bold" panose="020F0704030504030204" pitchFamily="34" charset="0"/>
            </a:endParaRPr>
          </a:p>
        </p:txBody>
      </p:sp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E8DDDAB3-1C02-B38D-E0B4-F982E79D3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6817"/>
            <a:ext cx="2027208" cy="111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1210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35360A9-7CB9-40C8-A920-15AA5A4548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59" t="30204" r="51786" b="23265"/>
          <a:stretch/>
        </p:blipFill>
        <p:spPr>
          <a:xfrm>
            <a:off x="5807506" y="351363"/>
            <a:ext cx="5934270" cy="6150061"/>
          </a:xfrm>
          <a:prstGeom prst="rect">
            <a:avLst/>
          </a:prstGeom>
          <a:effectLst>
            <a:softEdge rad="4191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CD5F60-910D-400B-9AC9-A3385627D42A}"/>
              </a:ext>
            </a:extLst>
          </p:cNvPr>
          <p:cNvSpPr txBox="1"/>
          <p:nvPr/>
        </p:nvSpPr>
        <p:spPr>
          <a:xfrm>
            <a:off x="435428" y="1281700"/>
            <a:ext cx="519715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Children with Down syndrome share some physical characteristics...</a:t>
            </a:r>
          </a:p>
          <a:p>
            <a:endParaRPr lang="en-US" sz="3600" dirty="0">
              <a:latin typeface="Arial Rounded MT Bold" panose="020F0704030504030204" pitchFamily="34" charset="0"/>
            </a:endParaRP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but look more like their families than each other. </a:t>
            </a:r>
            <a:endParaRPr lang="en-GB" sz="3600" dirty="0">
              <a:latin typeface="Arial Rounded MT Bold" panose="020F0704030504030204" pitchFamily="34" charset="0"/>
            </a:endParaRPr>
          </a:p>
        </p:txBody>
      </p:sp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EE3E2953-E8C7-58AF-1E9D-069DDC7D62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6817"/>
            <a:ext cx="2027208" cy="111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201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FA341C6-7DA8-49B9-A253-CE07A0AC17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92" t="29932" r="52704" b="27347"/>
          <a:stretch/>
        </p:blipFill>
        <p:spPr>
          <a:xfrm>
            <a:off x="4796500" y="394218"/>
            <a:ext cx="6997394" cy="60695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F37F83-1ECF-4B2D-96FC-7C98315D79E1}"/>
              </a:ext>
            </a:extLst>
          </p:cNvPr>
          <p:cNvSpPr txBox="1"/>
          <p:nvPr/>
        </p:nvSpPr>
        <p:spPr>
          <a:xfrm>
            <a:off x="533400" y="815169"/>
            <a:ext cx="392663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It may take children with Down syndrome longer to learn some things. </a:t>
            </a:r>
            <a:endParaRPr lang="en-GB" sz="3600" dirty="0">
              <a:latin typeface="Arial Rounded MT Bold" panose="020F0704030504030204" pitchFamily="34" charset="0"/>
            </a:endParaRPr>
          </a:p>
        </p:txBody>
      </p:sp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A43E8AD1-DE11-AC65-BDDF-5015D9B19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6817"/>
            <a:ext cx="2027208" cy="111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8741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871106C-4374-45C3-981C-7279F95CA3B4}"/>
              </a:ext>
            </a:extLst>
          </p:cNvPr>
          <p:cNvSpPr txBox="1"/>
          <p:nvPr/>
        </p:nvSpPr>
        <p:spPr>
          <a:xfrm>
            <a:off x="6431209" y="916346"/>
            <a:ext cx="513805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Let’s try to remember what  Ella can do, that you can do too… </a:t>
            </a:r>
            <a:endParaRPr lang="en-GB" sz="3600" dirty="0">
              <a:latin typeface="Arial Rounded MT Bold" panose="020F0704030504030204" pitchFamily="34" charset="0"/>
            </a:endParaRPr>
          </a:p>
        </p:txBody>
      </p:sp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BADAE1F9-7536-6D6D-C81B-6AEDFB3E32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75" y="5840142"/>
            <a:ext cx="2027208" cy="1119149"/>
          </a:xfrm>
          <a:prstGeom prst="rect">
            <a:avLst/>
          </a:prstGeom>
        </p:spPr>
      </p:pic>
      <p:pic>
        <p:nvPicPr>
          <p:cNvPr id="4" name="Picture 3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A194EAFB-FEFA-D72E-BB3A-AE6E1AB2A3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37" t="24630" r="65313" b="29259"/>
          <a:stretch/>
        </p:blipFill>
        <p:spPr>
          <a:xfrm>
            <a:off x="0" y="0"/>
            <a:ext cx="62796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054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30D666A-2A7D-4D2D-B1AB-413CC29035C1}"/>
              </a:ext>
            </a:extLst>
          </p:cNvPr>
          <p:cNvSpPr txBox="1"/>
          <p:nvPr/>
        </p:nvSpPr>
        <p:spPr>
          <a:xfrm>
            <a:off x="6099110" y="303445"/>
            <a:ext cx="609289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Arial Rounded MT Bold" panose="020F0704030504030204" pitchFamily="34" charset="0"/>
              </a:rPr>
              <a:t>Ella can… </a:t>
            </a:r>
          </a:p>
          <a:p>
            <a:endParaRPr lang="en-US" sz="3600" dirty="0">
              <a:latin typeface="Arial Rounded MT Bold" panose="020F0704030504030204" pitchFamily="34" charset="0"/>
            </a:endParaRPr>
          </a:p>
          <a:p>
            <a:r>
              <a:rPr lang="en-US" sz="3600" dirty="0">
                <a:latin typeface="Arial Rounded MT Bold" panose="020F0704030504030204" pitchFamily="34" charset="0"/>
              </a:rPr>
              <a:t>• Help set the table </a:t>
            </a:r>
          </a:p>
          <a:p>
            <a:r>
              <a:rPr lang="en-US" sz="3600" dirty="0">
                <a:latin typeface="Arial Rounded MT Bold" panose="020F0704030504030204" pitchFamily="34" charset="0"/>
              </a:rPr>
              <a:t>• Run, jump and climb </a:t>
            </a:r>
          </a:p>
          <a:p>
            <a:r>
              <a:rPr lang="en-US" sz="3600" dirty="0">
                <a:latin typeface="Arial Rounded MT Bold" panose="020F0704030504030204" pitchFamily="34" charset="0"/>
              </a:rPr>
              <a:t>• Dance </a:t>
            </a:r>
          </a:p>
          <a:p>
            <a:r>
              <a:rPr lang="en-US" sz="3600" dirty="0">
                <a:latin typeface="Arial Rounded MT Bold" panose="020F0704030504030204" pitchFamily="34" charset="0"/>
              </a:rPr>
              <a:t>• Help her sister get a drink </a:t>
            </a:r>
          </a:p>
          <a:p>
            <a:r>
              <a:rPr lang="en-US" sz="3600" dirty="0">
                <a:latin typeface="Arial Rounded MT Bold" panose="020F0704030504030204" pitchFamily="34" charset="0"/>
              </a:rPr>
              <a:t>• Ride a bike </a:t>
            </a:r>
          </a:p>
          <a:p>
            <a:r>
              <a:rPr lang="en-US" sz="3600" dirty="0">
                <a:latin typeface="Arial Rounded MT Bold" panose="020F0704030504030204" pitchFamily="34" charset="0"/>
              </a:rPr>
              <a:t>• Count to 10 </a:t>
            </a:r>
          </a:p>
          <a:p>
            <a:r>
              <a:rPr lang="en-US" sz="3600" dirty="0">
                <a:latin typeface="Arial Rounded MT Bold" panose="020F0704030504030204" pitchFamily="34" charset="0"/>
              </a:rPr>
              <a:t>• Laugh and share </a:t>
            </a:r>
          </a:p>
          <a:p>
            <a:r>
              <a:rPr lang="en-US" sz="3600" dirty="0">
                <a:latin typeface="Arial Rounded MT Bold" panose="020F0704030504030204" pitchFamily="34" charset="0"/>
              </a:rPr>
              <a:t>• Learn and play </a:t>
            </a:r>
            <a:endParaRPr lang="en-GB" sz="3600" dirty="0"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847BCC82-E609-2A6E-45AA-EA67C964A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792" y="5811567"/>
            <a:ext cx="2027208" cy="1119149"/>
          </a:xfrm>
          <a:prstGeom prst="rect">
            <a:avLst/>
          </a:prstGeom>
        </p:spPr>
      </p:pic>
      <p:pic>
        <p:nvPicPr>
          <p:cNvPr id="4" name="Picture 3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11DB9BD4-E794-8D52-F84C-A84461E69E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37" t="24630" r="65313" b="29259"/>
          <a:stretch/>
        </p:blipFill>
        <p:spPr>
          <a:xfrm>
            <a:off x="150465" y="184123"/>
            <a:ext cx="5942425" cy="64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322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5C16F910-30FD-4939-997E-898D5ECC45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60" t="27403" r="57341" b="25724"/>
          <a:stretch/>
        </p:blipFill>
        <p:spPr>
          <a:xfrm>
            <a:off x="1722407" y="0"/>
            <a:ext cx="9296400" cy="68470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2D9779-14E6-4E68-8302-0689F0BD00EE}"/>
              </a:ext>
            </a:extLst>
          </p:cNvPr>
          <p:cNvSpPr txBox="1"/>
          <p:nvPr/>
        </p:nvSpPr>
        <p:spPr>
          <a:xfrm>
            <a:off x="3467819" y="5401056"/>
            <a:ext cx="580557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Arial Rounded MT Bold" panose="020F0704030504030204" pitchFamily="34" charset="0"/>
              </a:rPr>
              <a:t>Celebrating Down syndrome!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F98BEC-4AD9-4DDE-A8B0-2C6F52B40BAD}"/>
              </a:ext>
            </a:extLst>
          </p:cNvPr>
          <p:cNvSpPr txBox="1"/>
          <p:nvPr/>
        </p:nvSpPr>
        <p:spPr>
          <a:xfrm>
            <a:off x="1761744" y="146304"/>
            <a:ext cx="2194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 Rounded MT Bold" panose="020F0704030504030204" pitchFamily="34" charset="0"/>
              </a:rPr>
              <a:t>KS1 Presentation</a:t>
            </a:r>
          </a:p>
        </p:txBody>
      </p:sp>
    </p:spTree>
    <p:extLst>
      <p:ext uri="{BB962C8B-B14F-4D97-AF65-F5344CB8AC3E}">
        <p14:creationId xmlns:p14="http://schemas.microsoft.com/office/powerpoint/2010/main" val="20666542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6468BEFC-6A1C-4030-8EC7-991F7ABB18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41" t="24218" r="51939" b="29524"/>
          <a:stretch/>
        </p:blipFill>
        <p:spPr>
          <a:xfrm>
            <a:off x="391885" y="269700"/>
            <a:ext cx="4497355" cy="6318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D18933-F3B4-40EF-B1C1-CFEAFBB3996C}"/>
              </a:ext>
            </a:extLst>
          </p:cNvPr>
          <p:cNvSpPr txBox="1"/>
          <p:nvPr/>
        </p:nvSpPr>
        <p:spPr>
          <a:xfrm>
            <a:off x="5080518" y="396751"/>
            <a:ext cx="6092890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latin typeface="Arial Rounded MT Bold" panose="020F0704030504030204" pitchFamily="34" charset="0"/>
              </a:rPr>
              <a:t>Activities </a:t>
            </a:r>
          </a:p>
          <a:p>
            <a:pPr algn="ctr"/>
            <a:endParaRPr lang="en-US" sz="3600" dirty="0">
              <a:latin typeface="Arial Rounded MT Bold" panose="020F0704030504030204" pitchFamily="34" charset="0"/>
            </a:endParaRP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Ella and other children with Down syndrome can find handwriting tricky. </a:t>
            </a:r>
          </a:p>
          <a:p>
            <a:pPr algn="ctr"/>
            <a:endParaRPr lang="en-US" sz="3600" dirty="0">
              <a:latin typeface="Arial Rounded MT Bold" panose="020F0704030504030204" pitchFamily="34" charset="0"/>
            </a:endParaRP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Can you copy the picture with your non writing hand and wearing a sock on it?! </a:t>
            </a:r>
            <a:endParaRPr lang="en-GB" sz="3600" dirty="0">
              <a:latin typeface="Arial Rounded MT Bold" panose="020F0704030504030204" pitchFamily="34" charset="0"/>
            </a:endParaRPr>
          </a:p>
        </p:txBody>
      </p:sp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70D8F390-82B9-C904-2B0C-29399DBD2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804" y="5844396"/>
            <a:ext cx="2027208" cy="111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251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D89BF848-30E9-4A74-8205-337C6A1602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35" t="43545" r="79284" b="17758"/>
          <a:stretch/>
        </p:blipFill>
        <p:spPr>
          <a:xfrm>
            <a:off x="304800" y="279399"/>
            <a:ext cx="4025900" cy="63133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267E50-9E20-4A64-B738-B82357B3CF71}"/>
              </a:ext>
            </a:extLst>
          </p:cNvPr>
          <p:cNvSpPr txBox="1"/>
          <p:nvPr/>
        </p:nvSpPr>
        <p:spPr>
          <a:xfrm>
            <a:off x="4613988" y="279399"/>
            <a:ext cx="609289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Ella has a hard time saying some words. </a:t>
            </a:r>
          </a:p>
          <a:p>
            <a:pPr algn="ctr"/>
            <a:endParaRPr lang="en-US" sz="3600" dirty="0">
              <a:latin typeface="Arial Rounded MT Bold" panose="020F0704030504030204" pitchFamily="34" charset="0"/>
            </a:endParaRP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She has to practise some words just like she has to practise sitting still. </a:t>
            </a:r>
          </a:p>
          <a:p>
            <a:pPr algn="ctr"/>
            <a:endParaRPr lang="en-US" sz="3600" dirty="0">
              <a:latin typeface="Arial Rounded MT Bold" panose="020F0704030504030204" pitchFamily="34" charset="0"/>
            </a:endParaRP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We are going to try to say some words with our thumbs in our mouths!</a:t>
            </a:r>
            <a:endParaRPr lang="en-GB" sz="3600" dirty="0"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B8361A7E-E3D6-2184-1AA7-3F143DDFA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792" y="5811567"/>
            <a:ext cx="2027208" cy="111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444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y name is... Makaton | Sign language words, British sign language, Sign  language">
            <a:extLst>
              <a:ext uri="{FF2B5EF4-FFF2-40B4-BE49-F238E27FC236}">
                <a16:creationId xmlns:a16="http://schemas.microsoft.com/office/drawing/2014/main" id="{29DE64EA-4CE8-4214-8D51-59F169AECE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9" t="7347" r="38990" b="79591"/>
          <a:stretch/>
        </p:blipFill>
        <p:spPr bwMode="auto">
          <a:xfrm>
            <a:off x="4086808" y="4837216"/>
            <a:ext cx="2817845" cy="185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y name is... Makaton | Sign language words, British sign language, Sign  language">
            <a:extLst>
              <a:ext uri="{FF2B5EF4-FFF2-40B4-BE49-F238E27FC236}">
                <a16:creationId xmlns:a16="http://schemas.microsoft.com/office/drawing/2014/main" id="{79107C4B-1427-4E6F-830F-73C490E812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" t="24217"/>
          <a:stretch/>
        </p:blipFill>
        <p:spPr bwMode="auto">
          <a:xfrm>
            <a:off x="6904653" y="281213"/>
            <a:ext cx="5043578" cy="640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E8F1BA-4625-48D9-943B-94F4ECB4F303}"/>
              </a:ext>
            </a:extLst>
          </p:cNvPr>
          <p:cNvSpPr txBox="1"/>
          <p:nvPr/>
        </p:nvSpPr>
        <p:spPr>
          <a:xfrm>
            <a:off x="243769" y="423253"/>
            <a:ext cx="609289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rial Rounded MT Bold" panose="020F0704030504030204" pitchFamily="34" charset="0"/>
              </a:rPr>
              <a:t>Ella finds it hard to say some words. </a:t>
            </a:r>
          </a:p>
          <a:p>
            <a:endParaRPr lang="en-US" sz="2400" dirty="0">
              <a:latin typeface="Arial Rounded MT Bold" panose="020F0704030504030204" pitchFamily="34" charset="0"/>
            </a:endParaRPr>
          </a:p>
          <a:p>
            <a:r>
              <a:rPr lang="en-US" sz="2400" dirty="0">
                <a:latin typeface="Arial Rounded MT Bold" panose="020F0704030504030204" pitchFamily="34" charset="0"/>
              </a:rPr>
              <a:t>Children with Down syndrome have a lot to say but can’t always communicate easily. </a:t>
            </a:r>
          </a:p>
          <a:p>
            <a:endParaRPr lang="en-US" sz="2400" dirty="0">
              <a:latin typeface="Arial Rounded MT Bold" panose="020F0704030504030204" pitchFamily="34" charset="0"/>
            </a:endParaRPr>
          </a:p>
          <a:p>
            <a:r>
              <a:rPr lang="en-US" sz="2400" dirty="0">
                <a:latin typeface="Arial Rounded MT Bold" panose="020F0704030504030204" pitchFamily="34" charset="0"/>
              </a:rPr>
              <a:t>When they are in KS1, children with Down syndrome may use actions alongside words to help them communicate. </a:t>
            </a:r>
          </a:p>
          <a:p>
            <a:endParaRPr lang="en-US" sz="2400" dirty="0">
              <a:latin typeface="Arial Rounded MT Bold" panose="020F0704030504030204" pitchFamily="34" charset="0"/>
            </a:endParaRPr>
          </a:p>
          <a:p>
            <a:r>
              <a:rPr lang="en-US" sz="2400" dirty="0">
                <a:latin typeface="Arial Rounded MT Bold" panose="020F0704030504030204" pitchFamily="34" charset="0"/>
              </a:rPr>
              <a:t>This is called Makaton. </a:t>
            </a:r>
          </a:p>
          <a:p>
            <a:endParaRPr lang="en-US" sz="2400" dirty="0">
              <a:latin typeface="Arial Rounded MT Bold" panose="020F0704030504030204" pitchFamily="34" charset="0"/>
            </a:endParaRPr>
          </a:p>
          <a:p>
            <a:r>
              <a:rPr lang="en-US" sz="2400" dirty="0">
                <a:latin typeface="Arial Rounded MT Bold" panose="020F0704030504030204" pitchFamily="34" charset="0"/>
              </a:rPr>
              <a:t>Can you sign your name? </a:t>
            </a:r>
            <a:endParaRPr lang="en-GB" sz="2400" dirty="0">
              <a:latin typeface="Arial Rounded MT Bold" panose="020F0704030504030204" pitchFamily="34" charset="0"/>
            </a:endParaRPr>
          </a:p>
        </p:txBody>
      </p:sp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CE4A9E6B-3F4C-3C96-BDCB-02C34ABF4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698" y="5763632"/>
            <a:ext cx="2027208" cy="111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1242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A85A28E2-1AF5-4327-A8EE-C9CB9532BC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12" t="34830" r="56837" b="30612"/>
          <a:stretch/>
        </p:blipFill>
        <p:spPr>
          <a:xfrm>
            <a:off x="1519738" y="410546"/>
            <a:ext cx="9152524" cy="5075854"/>
          </a:xfrm>
          <a:prstGeom prst="rect">
            <a:avLst/>
          </a:prstGeom>
          <a:effectLst>
            <a:softEdge rad="6477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EF77F5-FFDA-485E-A034-C3DA6FFF3096}"/>
              </a:ext>
            </a:extLst>
          </p:cNvPr>
          <p:cNvSpPr txBox="1"/>
          <p:nvPr/>
        </p:nvSpPr>
        <p:spPr>
          <a:xfrm>
            <a:off x="1239819" y="5486400"/>
            <a:ext cx="102181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Arial Rounded MT Bold" panose="020F0704030504030204" pitchFamily="34" charset="0"/>
              </a:rPr>
              <a:t>Join in with Old Macdonald using singing and signing</a:t>
            </a:r>
            <a:endParaRPr lang="en-GB" sz="2800" dirty="0">
              <a:latin typeface="Arial Rounded MT Bold" panose="020F07040305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DDC261-B94B-4123-9213-1BCD5D881F1A}"/>
              </a:ext>
            </a:extLst>
          </p:cNvPr>
          <p:cNvSpPr txBox="1"/>
          <p:nvPr/>
        </p:nvSpPr>
        <p:spPr>
          <a:xfrm>
            <a:off x="2525082" y="6132731"/>
            <a:ext cx="81471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Singing Hands: Old MacDonald had a Farm - Makaton Sign Language - YouTube</a:t>
            </a:r>
            <a:endParaRPr lang="en-GB" dirty="0"/>
          </a:p>
        </p:txBody>
      </p:sp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54EE2CC2-0B13-CBDD-E221-70515A5279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792" y="41214"/>
            <a:ext cx="2027208" cy="111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4274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C5CFF954-B98E-4F7E-82FC-83D8BF53D6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64" t="33197" r="52704" b="24082"/>
          <a:stretch/>
        </p:blipFill>
        <p:spPr>
          <a:xfrm>
            <a:off x="391885" y="499186"/>
            <a:ext cx="6540640" cy="59016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66929A-E1CA-4812-8147-D80C58A522A4}"/>
              </a:ext>
            </a:extLst>
          </p:cNvPr>
          <p:cNvSpPr txBox="1"/>
          <p:nvPr/>
        </p:nvSpPr>
        <p:spPr>
          <a:xfrm>
            <a:off x="7243185" y="844416"/>
            <a:ext cx="442788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What else can we remember about Ella? </a:t>
            </a:r>
            <a:endParaRPr lang="en-GB" sz="3600" dirty="0">
              <a:latin typeface="Arial Rounded MT Bold" panose="020F0704030504030204" pitchFamily="34" charset="0"/>
            </a:endParaRPr>
          </a:p>
        </p:txBody>
      </p:sp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FB30BCF4-0406-28A5-DFF7-7C77D5B40C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792" y="5841225"/>
            <a:ext cx="2027208" cy="111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5473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1B6698BA-F645-46DD-A77F-4489FDAD01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64" t="33197" r="52704" b="24082"/>
          <a:stretch/>
        </p:blipFill>
        <p:spPr>
          <a:xfrm>
            <a:off x="391885" y="499186"/>
            <a:ext cx="6540640" cy="59016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B0D1B1-4CC3-48E4-B344-F3CCC4D0844E}"/>
              </a:ext>
            </a:extLst>
          </p:cNvPr>
          <p:cNvSpPr txBox="1"/>
          <p:nvPr/>
        </p:nvSpPr>
        <p:spPr>
          <a:xfrm>
            <a:off x="7224625" y="499186"/>
            <a:ext cx="429427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What does Ella love most? </a:t>
            </a:r>
          </a:p>
          <a:p>
            <a:pPr algn="ctr"/>
            <a:endParaRPr lang="en-US" sz="3600" dirty="0">
              <a:latin typeface="Arial Rounded MT Bold" panose="020F0704030504030204" pitchFamily="34" charset="0"/>
            </a:endParaRP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To be with her friends. </a:t>
            </a:r>
          </a:p>
          <a:p>
            <a:pPr algn="ctr"/>
            <a:endParaRPr lang="en-US" sz="3600" dirty="0">
              <a:latin typeface="Arial Rounded MT Bold" panose="020F0704030504030204" pitchFamily="34" charset="0"/>
            </a:endParaRP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Just like you…</a:t>
            </a:r>
            <a:endParaRPr lang="en-GB" sz="3600" dirty="0"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AAAA5E1E-64D8-4278-6405-DB5CF62B92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792" y="5841225"/>
            <a:ext cx="2027208" cy="111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194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7FC79566-1AC2-4EA1-97E4-CAC1FE7BA4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224" y="5133926"/>
            <a:ext cx="3124200" cy="2082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DF9870-C84F-4727-8B29-3053B41C2421}"/>
              </a:ext>
            </a:extLst>
          </p:cNvPr>
          <p:cNvSpPr txBox="1"/>
          <p:nvPr/>
        </p:nvSpPr>
        <p:spPr>
          <a:xfrm>
            <a:off x="3122504" y="552899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© 2021 Positive about Down Syndrome | A DSUK initiative </a:t>
            </a:r>
          </a:p>
          <a:p>
            <a:pPr algn="ctr"/>
            <a:r>
              <a:rPr lang="en-US" dirty="0"/>
              <a:t>All rights reserved | Registered Charity Number 1184564</a:t>
            </a: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10CE826B-5F10-FA49-2A33-E18148C25A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141" y="1772333"/>
            <a:ext cx="6001718" cy="331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068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0BDB90-38D1-44CB-BFB9-C623391AD038}"/>
              </a:ext>
            </a:extLst>
          </p:cNvPr>
          <p:cNvSpPr txBox="1"/>
          <p:nvPr/>
        </p:nvSpPr>
        <p:spPr>
          <a:xfrm>
            <a:off x="2298700" y="1313417"/>
            <a:ext cx="8026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Sesame Street: Same and Different with Elmo and Abby - YouTube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1E3958-B666-4581-B42E-BAD45476CE0D}"/>
              </a:ext>
            </a:extLst>
          </p:cNvPr>
          <p:cNvSpPr txBox="1"/>
          <p:nvPr/>
        </p:nvSpPr>
        <p:spPr>
          <a:xfrm>
            <a:off x="1339980" y="391608"/>
            <a:ext cx="99438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Arial Rounded MT Bold" panose="020F0704030504030204" pitchFamily="34" charset="0"/>
              </a:rPr>
              <a:t>We are the same and we are different</a:t>
            </a:r>
            <a:endParaRPr lang="en-GB" sz="4000" b="1" dirty="0">
              <a:latin typeface="Arial Rounded MT Bold" panose="020F07040305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E66683D-870E-4BD0-8D9A-7412DFF93160}"/>
              </a:ext>
            </a:extLst>
          </p:cNvPr>
          <p:cNvSpPr/>
          <p:nvPr/>
        </p:nvSpPr>
        <p:spPr>
          <a:xfrm>
            <a:off x="897294" y="2374825"/>
            <a:ext cx="4800600" cy="3657600"/>
          </a:xfrm>
          <a:prstGeom prst="roundRect">
            <a:avLst/>
          </a:prstGeom>
          <a:noFill/>
          <a:ln w="698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561A72E-F246-4AE5-919B-983D0543ABB7}"/>
              </a:ext>
            </a:extLst>
          </p:cNvPr>
          <p:cNvSpPr/>
          <p:nvPr/>
        </p:nvSpPr>
        <p:spPr>
          <a:xfrm>
            <a:off x="6311900" y="2374825"/>
            <a:ext cx="4800600" cy="3657600"/>
          </a:xfrm>
          <a:prstGeom prst="roundRect">
            <a:avLst/>
          </a:prstGeom>
          <a:noFill/>
          <a:ln w="698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4CC761-0860-44AC-874B-055EAE051C9D}"/>
              </a:ext>
            </a:extLst>
          </p:cNvPr>
          <p:cNvSpPr txBox="1"/>
          <p:nvPr/>
        </p:nvSpPr>
        <p:spPr>
          <a:xfrm>
            <a:off x="2914779" y="1754385"/>
            <a:ext cx="1308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rial Rounded MT Bold" panose="020F0704030504030204" pitchFamily="34" charset="0"/>
              </a:rPr>
              <a:t>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1766ED-1B4B-4A6D-88EB-ABBE193A5784}"/>
              </a:ext>
            </a:extLst>
          </p:cNvPr>
          <p:cNvSpPr txBox="1"/>
          <p:nvPr/>
        </p:nvSpPr>
        <p:spPr>
          <a:xfrm>
            <a:off x="7659395" y="1682749"/>
            <a:ext cx="2488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rial Rounded MT Bold" panose="020F0704030504030204" pitchFamily="34" charset="0"/>
              </a:rPr>
              <a:t>My</a:t>
            </a:r>
            <a:r>
              <a:rPr lang="en-GB" dirty="0">
                <a:latin typeface="Arial Rounded MT Bold" panose="020F0704030504030204" pitchFamily="34" charset="0"/>
              </a:rPr>
              <a:t>  </a:t>
            </a:r>
            <a:r>
              <a:rPr lang="en-GB" sz="4000" b="1" dirty="0">
                <a:latin typeface="Arial Rounded MT Bold" panose="020F0704030504030204" pitchFamily="34" charset="0"/>
              </a:rPr>
              <a:t>friend</a:t>
            </a:r>
            <a:endParaRPr lang="en-GB" b="1" dirty="0">
              <a:latin typeface="Arial Rounded MT Bold" panose="020F0704030504030204" pitchFamily="34" charset="0"/>
            </a:endParaRPr>
          </a:p>
        </p:txBody>
      </p:sp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8381A46C-E0A8-9913-A388-4DF8EC5F51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6817"/>
            <a:ext cx="2027208" cy="111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669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B38ED35A-4047-4F73-AEDA-1E02A41F1F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37" t="24630" r="65313" b="29259"/>
          <a:stretch/>
        </p:blipFill>
        <p:spPr>
          <a:xfrm>
            <a:off x="2956193" y="0"/>
            <a:ext cx="6279614" cy="6858000"/>
          </a:xfrm>
          <a:prstGeom prst="rect">
            <a:avLst/>
          </a:prstGeom>
        </p:spPr>
      </p:pic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0CF409C0-C7A9-D5A5-C7E6-3AA3B66AEE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6817"/>
            <a:ext cx="2027208" cy="111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224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C7C8728B-915F-4462-B3A6-116B2633AE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25" t="27222" r="75834" b="32778"/>
          <a:stretch/>
        </p:blipFill>
        <p:spPr>
          <a:xfrm>
            <a:off x="342900" y="292100"/>
            <a:ext cx="5232870" cy="635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4C1A1E-E885-4359-BA49-3FD86BCF997E}"/>
              </a:ext>
            </a:extLst>
          </p:cNvPr>
          <p:cNvSpPr txBox="1"/>
          <p:nvPr/>
        </p:nvSpPr>
        <p:spPr>
          <a:xfrm>
            <a:off x="5880100" y="292101"/>
            <a:ext cx="504507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This is Ella. </a:t>
            </a:r>
          </a:p>
          <a:p>
            <a:endParaRPr lang="en-US" sz="3200" dirty="0">
              <a:latin typeface="Arial Rounded MT Bold" panose="020F0704030504030204" pitchFamily="34" charset="0"/>
            </a:endParaRPr>
          </a:p>
          <a:p>
            <a:r>
              <a:rPr lang="en-US" sz="3200" dirty="0">
                <a:latin typeface="Arial Rounded MT Bold" panose="020F0704030504030204" pitchFamily="34" charset="0"/>
              </a:rPr>
              <a:t>Ella is seven years old and likes to go to school. </a:t>
            </a:r>
          </a:p>
          <a:p>
            <a:endParaRPr lang="en-US" sz="3200" dirty="0">
              <a:latin typeface="Arial Rounded MT Bold" panose="020F0704030504030204" pitchFamily="34" charset="0"/>
            </a:endParaRPr>
          </a:p>
          <a:p>
            <a:r>
              <a:rPr lang="en-US" sz="3200" dirty="0">
                <a:latin typeface="Arial Rounded MT Bold" panose="020F0704030504030204" pitchFamily="34" charset="0"/>
              </a:rPr>
              <a:t>Every day she packs her lunch and puts on her backpack. </a:t>
            </a:r>
          </a:p>
          <a:p>
            <a:endParaRPr lang="en-US" sz="3200" dirty="0">
              <a:latin typeface="Arial Rounded MT Bold" panose="020F0704030504030204" pitchFamily="34" charset="0"/>
            </a:endParaRPr>
          </a:p>
          <a:p>
            <a:r>
              <a:rPr lang="en-US" sz="3200" dirty="0">
                <a:latin typeface="Arial Rounded MT Bold" panose="020F0704030504030204" pitchFamily="34" charset="0"/>
              </a:rPr>
              <a:t>Do you like school? </a:t>
            </a:r>
            <a:endParaRPr lang="en-GB" sz="3200" dirty="0">
              <a:latin typeface="Arial Rounded MT Bold" panose="020F0704030504030204" pitchFamily="34" charset="0"/>
            </a:endParaRPr>
          </a:p>
        </p:txBody>
      </p:sp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01C88034-98DC-767A-DD44-7CE809ADF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792" y="5738851"/>
            <a:ext cx="2027208" cy="111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432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879DA280-5520-4657-95E0-4A96A021A5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0" t="24814" r="73647" b="31852"/>
          <a:stretch/>
        </p:blipFill>
        <p:spPr>
          <a:xfrm>
            <a:off x="355599" y="330200"/>
            <a:ext cx="5944903" cy="6210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452160-CB51-443B-858D-1F0E4A42CEFC}"/>
              </a:ext>
            </a:extLst>
          </p:cNvPr>
          <p:cNvSpPr txBox="1"/>
          <p:nvPr/>
        </p:nvSpPr>
        <p:spPr>
          <a:xfrm>
            <a:off x="6247097" y="722093"/>
            <a:ext cx="594490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Ella has blond hair and blue eyes. She wears pink glasses. </a:t>
            </a:r>
          </a:p>
          <a:p>
            <a:endParaRPr lang="en-US" sz="3200" dirty="0">
              <a:latin typeface="Arial Rounded MT Bold" panose="020F0704030504030204" pitchFamily="34" charset="0"/>
            </a:endParaRPr>
          </a:p>
          <a:p>
            <a:r>
              <a:rPr lang="en-US" sz="3200" dirty="0">
                <a:latin typeface="Arial Rounded MT Bold" panose="020F0704030504030204" pitchFamily="34" charset="0"/>
              </a:rPr>
              <a:t>Do you have blue eyes too?</a:t>
            </a:r>
          </a:p>
          <a:p>
            <a:endParaRPr lang="en-US" sz="3200" dirty="0">
              <a:latin typeface="Arial Rounded MT Bold" panose="020F0704030504030204" pitchFamily="34" charset="0"/>
            </a:endParaRPr>
          </a:p>
          <a:p>
            <a:r>
              <a:rPr lang="en-US" sz="3200" dirty="0">
                <a:latin typeface="Arial Rounded MT Bold" panose="020F0704030504030204" pitchFamily="34" charset="0"/>
              </a:rPr>
              <a:t>Or do you have brown eyes? 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Maybe your eyes are green. 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Or purple. 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Or maybe even aquamarine. </a:t>
            </a:r>
            <a:endParaRPr lang="en-GB" sz="3200" dirty="0">
              <a:latin typeface="Arial Rounded MT Bold" panose="020F0704030504030204" pitchFamily="34" charset="0"/>
            </a:endParaRPr>
          </a:p>
        </p:txBody>
      </p:sp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822130C8-AEB2-80E6-33DB-6F0F6CCCF5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792" y="5738851"/>
            <a:ext cx="2027208" cy="111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00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9F815995-B51D-4C24-9877-4F3E59F13F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1" t="44074" r="52188" b="33518"/>
          <a:stretch/>
        </p:blipFill>
        <p:spPr>
          <a:xfrm>
            <a:off x="317658" y="1871807"/>
            <a:ext cx="11556684" cy="31143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71A900-758D-47E9-8653-A21C218F789A}"/>
              </a:ext>
            </a:extLst>
          </p:cNvPr>
          <p:cNvSpPr txBox="1"/>
          <p:nvPr/>
        </p:nvSpPr>
        <p:spPr>
          <a:xfrm>
            <a:off x="444500" y="419100"/>
            <a:ext cx="1087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 Rounded MT Bold" panose="020F0704030504030204" pitchFamily="34" charset="0"/>
              </a:rPr>
              <a:t>Ella is small. She might be smaller than you.</a:t>
            </a:r>
          </a:p>
          <a:p>
            <a:r>
              <a:rPr lang="en-US" sz="3600" dirty="0">
                <a:latin typeface="Arial Rounded MT Bold" panose="020F0704030504030204" pitchFamily="34" charset="0"/>
              </a:rPr>
              <a:t>And she might not run as fast as you.</a:t>
            </a:r>
            <a:endParaRPr lang="en-GB" sz="3600" dirty="0">
              <a:latin typeface="Arial Rounded MT Bold" panose="020F07040305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FD2A89-4F0B-4EBF-B85E-44A1DA6026AD}"/>
              </a:ext>
            </a:extLst>
          </p:cNvPr>
          <p:cNvSpPr txBox="1"/>
          <p:nvPr/>
        </p:nvSpPr>
        <p:spPr>
          <a:xfrm>
            <a:off x="444500" y="5232040"/>
            <a:ext cx="10782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 Rounded MT Bold" panose="020F0704030504030204" pitchFamily="34" charset="0"/>
              </a:rPr>
              <a:t>But she still wants to be included… just like you. </a:t>
            </a:r>
            <a:endParaRPr lang="en-GB" sz="3600" dirty="0">
              <a:latin typeface="Arial Rounded MT Bold" panose="020F0704030504030204" pitchFamily="34" charset="0"/>
            </a:endParaRPr>
          </a:p>
        </p:txBody>
      </p:sp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00DCD0FB-6769-C9B6-C988-888AA8DD6C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792" y="5811567"/>
            <a:ext cx="2027208" cy="111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709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8D4B959D-ABB7-44D7-BE46-CA6B2B9CB6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75" t="19815" r="54896" b="36666"/>
          <a:stretch/>
        </p:blipFill>
        <p:spPr>
          <a:xfrm>
            <a:off x="419100" y="304799"/>
            <a:ext cx="5270500" cy="62239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FBFC95-D88E-47E7-8F24-5D7059D053D8}"/>
              </a:ext>
            </a:extLst>
          </p:cNvPr>
          <p:cNvSpPr txBox="1"/>
          <p:nvPr/>
        </p:nvSpPr>
        <p:spPr>
          <a:xfrm>
            <a:off x="5943600" y="304799"/>
            <a:ext cx="56769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 Rounded MT Bold" panose="020F0704030504030204" pitchFamily="34" charset="0"/>
              </a:rPr>
              <a:t>Ella can count to ten and knows all of her letters.</a:t>
            </a:r>
          </a:p>
          <a:p>
            <a:endParaRPr lang="en-US" sz="3600" dirty="0">
              <a:latin typeface="Arial Rounded MT Bold" panose="020F0704030504030204" pitchFamily="34" charset="0"/>
            </a:endParaRPr>
          </a:p>
          <a:p>
            <a:r>
              <a:rPr lang="en-US" sz="3600" dirty="0">
                <a:latin typeface="Arial Rounded MT Bold" panose="020F0704030504030204" pitchFamily="34" charset="0"/>
              </a:rPr>
              <a:t>She can set the table and help her baby sister get a drink of milk. </a:t>
            </a:r>
          </a:p>
          <a:p>
            <a:endParaRPr lang="en-US" sz="3600" dirty="0">
              <a:latin typeface="Arial Rounded MT Bold" panose="020F0704030504030204" pitchFamily="34" charset="0"/>
            </a:endParaRPr>
          </a:p>
          <a:p>
            <a:r>
              <a:rPr lang="en-US" sz="3600" dirty="0">
                <a:latin typeface="Arial Rounded MT Bold" panose="020F0704030504030204" pitchFamily="34" charset="0"/>
              </a:rPr>
              <a:t>What do you help with at home? </a:t>
            </a:r>
            <a:endParaRPr lang="en-GB" sz="3600" dirty="0">
              <a:latin typeface="Arial Rounded MT Bold" panose="020F0704030504030204" pitchFamily="34" charset="0"/>
            </a:endParaRPr>
          </a:p>
        </p:txBody>
      </p:sp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BDE9F673-838D-0504-BCAA-482773A03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792" y="5659167"/>
            <a:ext cx="2027208" cy="111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026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FA0C5CDE-2F8F-4C7E-85C5-7D4D982298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08" t="30000" r="55834" b="26481"/>
          <a:stretch/>
        </p:blipFill>
        <p:spPr>
          <a:xfrm>
            <a:off x="342900" y="253999"/>
            <a:ext cx="4889500" cy="63133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A257AC-532A-4DB6-9765-79E08B2F55A7}"/>
              </a:ext>
            </a:extLst>
          </p:cNvPr>
          <p:cNvSpPr txBox="1"/>
          <p:nvPr/>
        </p:nvSpPr>
        <p:spPr>
          <a:xfrm>
            <a:off x="5651500" y="533400"/>
            <a:ext cx="54102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 Rounded MT Bold" panose="020F0704030504030204" pitchFamily="34" charset="0"/>
              </a:rPr>
              <a:t>Ella loves to dance and ride her bike. </a:t>
            </a:r>
          </a:p>
          <a:p>
            <a:endParaRPr lang="en-US" sz="3600" dirty="0">
              <a:latin typeface="Arial Rounded MT Bold" panose="020F0704030504030204" pitchFamily="34" charset="0"/>
            </a:endParaRPr>
          </a:p>
          <a:p>
            <a:r>
              <a:rPr lang="en-US" sz="3600" dirty="0">
                <a:latin typeface="Arial Rounded MT Bold" panose="020F0704030504030204" pitchFamily="34" charset="0"/>
              </a:rPr>
              <a:t>Ella’s bike is blue with a basket on the front. </a:t>
            </a:r>
          </a:p>
          <a:p>
            <a:endParaRPr lang="en-US" sz="3600" dirty="0">
              <a:latin typeface="Arial Rounded MT Bold" panose="020F0704030504030204" pitchFamily="34" charset="0"/>
            </a:endParaRPr>
          </a:p>
          <a:p>
            <a:r>
              <a:rPr lang="en-US" sz="3600" dirty="0">
                <a:latin typeface="Arial Rounded MT Bold" panose="020F0704030504030204" pitchFamily="34" charset="0"/>
              </a:rPr>
              <a:t>Do you have a bike? </a:t>
            </a:r>
          </a:p>
          <a:p>
            <a:endParaRPr lang="en-US" sz="3600" dirty="0">
              <a:latin typeface="Arial Rounded MT Bold" panose="020F0704030504030204" pitchFamily="34" charset="0"/>
            </a:endParaRPr>
          </a:p>
          <a:p>
            <a:r>
              <a:rPr lang="en-US" sz="3600" dirty="0">
                <a:latin typeface="Arial Rounded MT Bold" panose="020F0704030504030204" pitchFamily="34" charset="0"/>
              </a:rPr>
              <a:t>What colour is it? </a:t>
            </a:r>
            <a:endParaRPr lang="en-GB" sz="3600" dirty="0">
              <a:latin typeface="Arial Rounded MT Bold" panose="020F0704030504030204" pitchFamily="34" charset="0"/>
            </a:endParaRPr>
          </a:p>
        </p:txBody>
      </p:sp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A1533CA5-8279-0F95-3001-F978760219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792" y="5765025"/>
            <a:ext cx="2027208" cy="111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8555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C697955A3C0341B88AB244FE0B36F3" ma:contentTypeVersion="11" ma:contentTypeDescription="Create a new document." ma:contentTypeScope="" ma:versionID="a57cf52f935203b5540fff3cb12100a2">
  <xsd:schema xmlns:xsd="http://www.w3.org/2001/XMLSchema" xmlns:xs="http://www.w3.org/2001/XMLSchema" xmlns:p="http://schemas.microsoft.com/office/2006/metadata/properties" xmlns:ns2="e17ee239-3193-46be-aed6-8367afe55c26" xmlns:ns3="cac771f8-5ab7-48a0-bb83-ae9db064bd53" targetNamespace="http://schemas.microsoft.com/office/2006/metadata/properties" ma:root="true" ma:fieldsID="3a75d8ee62aa1c7dec9657dc38ad208f" ns2:_="" ns3:_="">
    <xsd:import namespace="e17ee239-3193-46be-aed6-8367afe55c26"/>
    <xsd:import namespace="cac771f8-5ab7-48a0-bb83-ae9db064bd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7ee239-3193-46be-aed6-8367afe55c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2dacc60-399d-4271-ab49-00b50309e6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c771f8-5ab7-48a0-bb83-ae9db064bd5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5dda301-ae86-40d6-9455-501282bd8a56}" ma:internalName="TaxCatchAll" ma:showField="CatchAllData" ma:web="cac771f8-5ab7-48a0-bb83-ae9db064bd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17ee239-3193-46be-aed6-8367afe55c26">
      <Terms xmlns="http://schemas.microsoft.com/office/infopath/2007/PartnerControls"/>
    </lcf76f155ced4ddcb4097134ff3c332f>
    <TaxCatchAll xmlns="cac771f8-5ab7-48a0-bb83-ae9db064bd53" xsi:nil="true"/>
    <MediaLengthInSeconds xmlns="e17ee239-3193-46be-aed6-8367afe55c26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B031A20-664B-4163-B9CB-DC77E40E25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17ee239-3193-46be-aed6-8367afe55c26"/>
    <ds:schemaRef ds:uri="cac771f8-5ab7-48a0-bb83-ae9db064bd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C3FFB82-DC73-4AB5-9768-E04692D1E9EB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d393da41-ace5-4b41-b13c-417abd780bbf"/>
    <ds:schemaRef ds:uri="http://purl.org/dc/terms/"/>
    <ds:schemaRef ds:uri="http://schemas.openxmlformats.org/package/2006/metadata/core-properties"/>
    <ds:schemaRef ds:uri="9451ec2c-1aca-4dbe-aa61-46fd2286e30d"/>
    <ds:schemaRef ds:uri="http://www.w3.org/XML/1998/namespace"/>
    <ds:schemaRef ds:uri="e17ee239-3193-46be-aed6-8367afe55c26"/>
    <ds:schemaRef ds:uri="cac771f8-5ab7-48a0-bb83-ae9db064bd53"/>
  </ds:schemaRefs>
</ds:datastoreItem>
</file>

<file path=customXml/itemProps3.xml><?xml version="1.0" encoding="utf-8"?>
<ds:datastoreItem xmlns:ds="http://schemas.openxmlformats.org/officeDocument/2006/customXml" ds:itemID="{4AC2F494-4414-4023-A009-E0FAE54913B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776</Words>
  <Application>Microsoft Office PowerPoint</Application>
  <PresentationFormat>Widescreen</PresentationFormat>
  <Paragraphs>121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Arial Rounded MT Bold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 Filer</dc:creator>
  <cp:lastModifiedBy>Natasha Aidinyantz</cp:lastModifiedBy>
  <cp:revision>10</cp:revision>
  <dcterms:created xsi:type="dcterms:W3CDTF">2021-08-18T09:43:56Z</dcterms:created>
  <dcterms:modified xsi:type="dcterms:W3CDTF">2025-12-19T13:54:09Z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0x010100F2C697955A3C0341B88AB244FE0B36F3</vt:lpwstr>
  </property>
  <property fmtid="{D5CDD505-2E9C-101B-9397-08002B2CF9AE}" pid="3" name="MediaServiceImageTags">
    <vt:lpwstr/>
  </property>
  <property fmtid="{D5CDD505-2E9C-101B-9397-08002B2CF9AE}" pid="4" name="Order">
    <vt:lpwstr>30400.0000000000</vt:lpwstr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</Properties>
</file>