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320" r:id="rId7"/>
    <p:sldId id="301" r:id="rId8"/>
    <p:sldId id="269" r:id="rId9"/>
    <p:sldId id="270" r:id="rId10"/>
    <p:sldId id="271" r:id="rId11"/>
    <p:sldId id="272" r:id="rId12"/>
    <p:sldId id="300" r:id="rId13"/>
    <p:sldId id="273" r:id="rId14"/>
    <p:sldId id="275" r:id="rId15"/>
    <p:sldId id="321" r:id="rId16"/>
    <p:sldId id="323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22" r:id="rId35"/>
    <p:sldId id="319" r:id="rId36"/>
    <p:sldId id="28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527EE9-1395-407C-B2E9-EABED06C4B27}" v="8" dt="2022-01-28T19:29:58.9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 Filer" userId="68e2593b-8bd0-4a60-b581-e61018ebde45" providerId="ADAL" clId="{CC2A591F-8030-45D5-86CF-4ED9B00E882F}"/>
    <pc:docChg chg="custSel addSld delSld modSld sldOrd">
      <pc:chgData name="Ali Filer" userId="68e2593b-8bd0-4a60-b581-e61018ebde45" providerId="ADAL" clId="{CC2A591F-8030-45D5-86CF-4ED9B00E882F}" dt="2021-08-20T08:07:55.690" v="251"/>
      <pc:docMkLst>
        <pc:docMk/>
      </pc:docMkLst>
      <pc:sldChg chg="modSp mod">
        <pc:chgData name="Ali Filer" userId="68e2593b-8bd0-4a60-b581-e61018ebde45" providerId="ADAL" clId="{CC2A591F-8030-45D5-86CF-4ED9B00E882F}" dt="2021-08-20T07:53:41.110" v="9" actId="20577"/>
        <pc:sldMkLst>
          <pc:docMk/>
          <pc:sldMk cId="2066654252" sldId="257"/>
        </pc:sldMkLst>
        <pc:spChg chg="mod">
          <ac:chgData name="Ali Filer" userId="68e2593b-8bd0-4a60-b581-e61018ebde45" providerId="ADAL" clId="{CC2A591F-8030-45D5-86CF-4ED9B00E882F}" dt="2021-08-20T07:53:41.110" v="9" actId="20577"/>
          <ac:spMkLst>
            <pc:docMk/>
            <pc:sldMk cId="2066654252" sldId="257"/>
            <ac:spMk id="4" creationId="{1384A92A-2FF2-4206-B0AA-82312CF8FACE}"/>
          </ac:spMkLst>
        </pc:spChg>
      </pc:sldChg>
      <pc:sldChg chg="modSp mod">
        <pc:chgData name="Ali Filer" userId="68e2593b-8bd0-4a60-b581-e61018ebde45" providerId="ADAL" clId="{CC2A591F-8030-45D5-86CF-4ED9B00E882F}" dt="2021-08-20T07:58:47.999" v="173" actId="1076"/>
        <pc:sldMkLst>
          <pc:docMk/>
          <pc:sldMk cId="2657025121" sldId="275"/>
        </pc:sldMkLst>
        <pc:spChg chg="mod">
          <ac:chgData name="Ali Filer" userId="68e2593b-8bd0-4a60-b581-e61018ebde45" providerId="ADAL" clId="{CC2A591F-8030-45D5-86CF-4ED9B00E882F}" dt="2021-08-20T07:58:47.999" v="173" actId="1076"/>
          <ac:spMkLst>
            <pc:docMk/>
            <pc:sldMk cId="2657025121" sldId="275"/>
            <ac:spMk id="5" creationId="{F3D18933-F3B4-40EF-B1C1-CFEAFBB3996C}"/>
          </ac:spMkLst>
        </pc:spChg>
      </pc:sldChg>
      <pc:sldChg chg="del">
        <pc:chgData name="Ali Filer" userId="68e2593b-8bd0-4a60-b581-e61018ebde45" providerId="ADAL" clId="{CC2A591F-8030-45D5-86CF-4ED9B00E882F}" dt="2021-08-20T07:53:58.075" v="10" actId="2696"/>
        <pc:sldMkLst>
          <pc:docMk/>
          <pc:sldMk cId="625621850" sldId="282"/>
        </pc:sldMkLst>
      </pc:sldChg>
      <pc:sldChg chg="del">
        <pc:chgData name="Ali Filer" userId="68e2593b-8bd0-4a60-b581-e61018ebde45" providerId="ADAL" clId="{CC2A591F-8030-45D5-86CF-4ED9B00E882F}" dt="2021-08-20T07:53:58.075" v="10" actId="2696"/>
        <pc:sldMkLst>
          <pc:docMk/>
          <pc:sldMk cId="951210655" sldId="283"/>
        </pc:sldMkLst>
      </pc:sldChg>
      <pc:sldChg chg="del">
        <pc:chgData name="Ali Filer" userId="68e2593b-8bd0-4a60-b581-e61018ebde45" providerId="ADAL" clId="{CC2A591F-8030-45D5-86CF-4ED9B00E882F}" dt="2021-08-20T07:53:58.075" v="10" actId="2696"/>
        <pc:sldMkLst>
          <pc:docMk/>
          <pc:sldMk cId="1105485511" sldId="285"/>
        </pc:sldMkLst>
      </pc:sldChg>
      <pc:sldChg chg="del">
        <pc:chgData name="Ali Filer" userId="68e2593b-8bd0-4a60-b581-e61018ebde45" providerId="ADAL" clId="{CC2A591F-8030-45D5-86CF-4ED9B00E882F}" dt="2021-08-20T07:53:58.075" v="10" actId="2696"/>
        <pc:sldMkLst>
          <pc:docMk/>
          <pc:sldMk cId="45023068" sldId="286"/>
        </pc:sldMkLst>
      </pc:sldChg>
      <pc:sldChg chg="del">
        <pc:chgData name="Ali Filer" userId="68e2593b-8bd0-4a60-b581-e61018ebde45" providerId="ADAL" clId="{CC2A591F-8030-45D5-86CF-4ED9B00E882F}" dt="2021-08-20T07:53:58.075" v="10" actId="2696"/>
        <pc:sldMkLst>
          <pc:docMk/>
          <pc:sldMk cId="4105862632" sldId="287"/>
        </pc:sldMkLst>
      </pc:sldChg>
      <pc:sldChg chg="del">
        <pc:chgData name="Ali Filer" userId="68e2593b-8bd0-4a60-b581-e61018ebde45" providerId="ADAL" clId="{CC2A591F-8030-45D5-86CF-4ED9B00E882F}" dt="2021-08-20T07:53:58.075" v="10" actId="2696"/>
        <pc:sldMkLst>
          <pc:docMk/>
          <pc:sldMk cId="2679639053" sldId="288"/>
        </pc:sldMkLst>
      </pc:sldChg>
      <pc:sldChg chg="del">
        <pc:chgData name="Ali Filer" userId="68e2593b-8bd0-4a60-b581-e61018ebde45" providerId="ADAL" clId="{CC2A591F-8030-45D5-86CF-4ED9B00E882F}" dt="2021-08-20T07:53:58.075" v="10" actId="2696"/>
        <pc:sldMkLst>
          <pc:docMk/>
          <pc:sldMk cId="1908155113" sldId="289"/>
        </pc:sldMkLst>
      </pc:sldChg>
      <pc:sldChg chg="del">
        <pc:chgData name="Ali Filer" userId="68e2593b-8bd0-4a60-b581-e61018ebde45" providerId="ADAL" clId="{CC2A591F-8030-45D5-86CF-4ED9B00E882F}" dt="2021-08-20T07:53:58.075" v="10" actId="2696"/>
        <pc:sldMkLst>
          <pc:docMk/>
          <pc:sldMk cId="4018183496" sldId="290"/>
        </pc:sldMkLst>
      </pc:sldChg>
      <pc:sldChg chg="del">
        <pc:chgData name="Ali Filer" userId="68e2593b-8bd0-4a60-b581-e61018ebde45" providerId="ADAL" clId="{CC2A591F-8030-45D5-86CF-4ED9B00E882F}" dt="2021-08-20T07:53:58.075" v="10" actId="2696"/>
        <pc:sldMkLst>
          <pc:docMk/>
          <pc:sldMk cId="3161084245" sldId="291"/>
        </pc:sldMkLst>
      </pc:sldChg>
      <pc:sldChg chg="del">
        <pc:chgData name="Ali Filer" userId="68e2593b-8bd0-4a60-b581-e61018ebde45" providerId="ADAL" clId="{CC2A591F-8030-45D5-86CF-4ED9B00E882F}" dt="2021-08-20T07:54:05.775" v="11" actId="2696"/>
        <pc:sldMkLst>
          <pc:docMk/>
          <pc:sldMk cId="3818168452" sldId="292"/>
        </pc:sldMkLst>
      </pc:sldChg>
      <pc:sldChg chg="del">
        <pc:chgData name="Ali Filer" userId="68e2593b-8bd0-4a60-b581-e61018ebde45" providerId="ADAL" clId="{CC2A591F-8030-45D5-86CF-4ED9B00E882F}" dt="2021-08-20T07:54:05.775" v="11" actId="2696"/>
        <pc:sldMkLst>
          <pc:docMk/>
          <pc:sldMk cId="540132738" sldId="293"/>
        </pc:sldMkLst>
      </pc:sldChg>
      <pc:sldChg chg="del">
        <pc:chgData name="Ali Filer" userId="68e2593b-8bd0-4a60-b581-e61018ebde45" providerId="ADAL" clId="{CC2A591F-8030-45D5-86CF-4ED9B00E882F}" dt="2021-08-20T07:54:05.775" v="11" actId="2696"/>
        <pc:sldMkLst>
          <pc:docMk/>
          <pc:sldMk cId="4093629636" sldId="294"/>
        </pc:sldMkLst>
      </pc:sldChg>
      <pc:sldChg chg="del">
        <pc:chgData name="Ali Filer" userId="68e2593b-8bd0-4a60-b581-e61018ebde45" providerId="ADAL" clId="{CC2A591F-8030-45D5-86CF-4ED9B00E882F}" dt="2021-08-20T07:54:05.775" v="11" actId="2696"/>
        <pc:sldMkLst>
          <pc:docMk/>
          <pc:sldMk cId="1786320766" sldId="295"/>
        </pc:sldMkLst>
      </pc:sldChg>
      <pc:sldChg chg="del">
        <pc:chgData name="Ali Filer" userId="68e2593b-8bd0-4a60-b581-e61018ebde45" providerId="ADAL" clId="{CC2A591F-8030-45D5-86CF-4ED9B00E882F}" dt="2021-08-20T07:54:05.775" v="11" actId="2696"/>
        <pc:sldMkLst>
          <pc:docMk/>
          <pc:sldMk cId="2261058954" sldId="296"/>
        </pc:sldMkLst>
      </pc:sldChg>
      <pc:sldChg chg="del">
        <pc:chgData name="Ali Filer" userId="68e2593b-8bd0-4a60-b581-e61018ebde45" providerId="ADAL" clId="{CC2A591F-8030-45D5-86CF-4ED9B00E882F}" dt="2021-08-20T07:54:05.775" v="11" actId="2696"/>
        <pc:sldMkLst>
          <pc:docMk/>
          <pc:sldMk cId="2356822749" sldId="297"/>
        </pc:sldMkLst>
      </pc:sldChg>
      <pc:sldChg chg="del">
        <pc:chgData name="Ali Filer" userId="68e2593b-8bd0-4a60-b581-e61018ebde45" providerId="ADAL" clId="{CC2A591F-8030-45D5-86CF-4ED9B00E882F}" dt="2021-08-20T07:54:05.775" v="11" actId="2696"/>
        <pc:sldMkLst>
          <pc:docMk/>
          <pc:sldMk cId="1492644877" sldId="298"/>
        </pc:sldMkLst>
      </pc:sldChg>
      <pc:sldChg chg="del">
        <pc:chgData name="Ali Filer" userId="68e2593b-8bd0-4a60-b581-e61018ebde45" providerId="ADAL" clId="{CC2A591F-8030-45D5-86CF-4ED9B00E882F}" dt="2021-08-20T07:54:05.775" v="11" actId="2696"/>
        <pc:sldMkLst>
          <pc:docMk/>
          <pc:sldMk cId="1684282104" sldId="299"/>
        </pc:sldMkLst>
      </pc:sldChg>
      <pc:sldChg chg="ord">
        <pc:chgData name="Ali Filer" userId="68e2593b-8bd0-4a60-b581-e61018ebde45" providerId="ADAL" clId="{CC2A591F-8030-45D5-86CF-4ED9B00E882F}" dt="2021-08-20T08:07:55.690" v="251"/>
        <pc:sldMkLst>
          <pc:docMk/>
          <pc:sldMk cId="3551285551" sldId="301"/>
        </pc:sldMkLst>
      </pc:sldChg>
      <pc:sldChg chg="new del">
        <pc:chgData name="Ali Filer" userId="68e2593b-8bd0-4a60-b581-e61018ebde45" providerId="ADAL" clId="{CC2A591F-8030-45D5-86CF-4ED9B00E882F}" dt="2021-08-20T07:54:20.276" v="13" actId="2696"/>
        <pc:sldMkLst>
          <pc:docMk/>
          <pc:sldMk cId="1824510535" sldId="320"/>
        </pc:sldMkLst>
      </pc:sldChg>
      <pc:sldChg chg="addSp modSp new mod">
        <pc:chgData name="Ali Filer" userId="68e2593b-8bd0-4a60-b581-e61018ebde45" providerId="ADAL" clId="{CC2A591F-8030-45D5-86CF-4ED9B00E882F}" dt="2021-08-20T07:57:54.634" v="163" actId="1076"/>
        <pc:sldMkLst>
          <pc:docMk/>
          <pc:sldMk cId="3195922539" sldId="320"/>
        </pc:sldMkLst>
        <pc:spChg chg="add mod">
          <ac:chgData name="Ali Filer" userId="68e2593b-8bd0-4a60-b581-e61018ebde45" providerId="ADAL" clId="{CC2A591F-8030-45D5-86CF-4ED9B00E882F}" dt="2021-08-20T07:56:32.529" v="35" actId="14100"/>
          <ac:spMkLst>
            <pc:docMk/>
            <pc:sldMk cId="3195922539" sldId="320"/>
            <ac:spMk id="3" creationId="{10562625-38C1-4B87-B52F-7DED13B22A43}"/>
          </ac:spMkLst>
        </pc:spChg>
        <pc:picChg chg="add mod modCrop">
          <ac:chgData name="Ali Filer" userId="68e2593b-8bd0-4a60-b581-e61018ebde45" providerId="ADAL" clId="{CC2A591F-8030-45D5-86CF-4ED9B00E882F}" dt="2021-08-20T07:57:40.354" v="158" actId="1076"/>
          <ac:picMkLst>
            <pc:docMk/>
            <pc:sldMk cId="3195922539" sldId="320"/>
            <ac:picMk id="5" creationId="{6E02372B-6735-41BC-B410-C6624814906F}"/>
          </ac:picMkLst>
        </pc:picChg>
        <pc:picChg chg="add mod modCrop">
          <ac:chgData name="Ali Filer" userId="68e2593b-8bd0-4a60-b581-e61018ebde45" providerId="ADAL" clId="{CC2A591F-8030-45D5-86CF-4ED9B00E882F}" dt="2021-08-20T07:57:37.379" v="157" actId="14861"/>
          <ac:picMkLst>
            <pc:docMk/>
            <pc:sldMk cId="3195922539" sldId="320"/>
            <ac:picMk id="7" creationId="{88FDA917-46E0-444D-809D-CEC2AFA4B148}"/>
          </ac:picMkLst>
        </pc:picChg>
        <pc:picChg chg="add mod">
          <ac:chgData name="Ali Filer" userId="68e2593b-8bd0-4a60-b581-e61018ebde45" providerId="ADAL" clId="{CC2A591F-8030-45D5-86CF-4ED9B00E882F}" dt="2021-08-20T07:57:54.634" v="163" actId="1076"/>
          <ac:picMkLst>
            <pc:docMk/>
            <pc:sldMk cId="3195922539" sldId="320"/>
            <ac:picMk id="9" creationId="{9CBC67F6-7FC1-40A2-905C-9B3ECECE8A2B}"/>
          </ac:picMkLst>
        </pc:picChg>
      </pc:sldChg>
      <pc:sldChg chg="addSp modSp new mod">
        <pc:chgData name="Ali Filer" userId="68e2593b-8bd0-4a60-b581-e61018ebde45" providerId="ADAL" clId="{CC2A591F-8030-45D5-86CF-4ED9B00E882F}" dt="2021-08-20T08:01:41.438" v="227" actId="1076"/>
        <pc:sldMkLst>
          <pc:docMk/>
          <pc:sldMk cId="1751582191" sldId="321"/>
        </pc:sldMkLst>
        <pc:spChg chg="add mod">
          <ac:chgData name="Ali Filer" userId="68e2593b-8bd0-4a60-b581-e61018ebde45" providerId="ADAL" clId="{CC2A591F-8030-45D5-86CF-4ED9B00E882F}" dt="2021-08-20T08:01:25.320" v="222" actId="27107"/>
          <ac:spMkLst>
            <pc:docMk/>
            <pc:sldMk cId="1751582191" sldId="321"/>
            <ac:spMk id="4" creationId="{5968A011-CFC3-40CB-BD2E-26E892CF27F6}"/>
          </ac:spMkLst>
        </pc:spChg>
        <pc:picChg chg="add mod">
          <ac:chgData name="Ali Filer" userId="68e2593b-8bd0-4a60-b581-e61018ebde45" providerId="ADAL" clId="{CC2A591F-8030-45D5-86CF-4ED9B00E882F}" dt="2021-08-20T08:00:32.300" v="212" actId="14100"/>
          <ac:picMkLst>
            <pc:docMk/>
            <pc:sldMk cId="1751582191" sldId="321"/>
            <ac:picMk id="2" creationId="{1404C408-909C-46A5-8537-8EBA74AD7338}"/>
          </ac:picMkLst>
        </pc:picChg>
        <pc:picChg chg="add mod">
          <ac:chgData name="Ali Filer" userId="68e2593b-8bd0-4a60-b581-e61018ebde45" providerId="ADAL" clId="{CC2A591F-8030-45D5-86CF-4ED9B00E882F}" dt="2021-08-20T08:01:41.438" v="227" actId="1076"/>
          <ac:picMkLst>
            <pc:docMk/>
            <pc:sldMk cId="1751582191" sldId="321"/>
            <ac:picMk id="6" creationId="{BB0292DA-D332-4CBB-86A0-0F2BEC8D864A}"/>
          </ac:picMkLst>
        </pc:picChg>
      </pc:sldChg>
      <pc:sldChg chg="addSp delSp modSp new mod">
        <pc:chgData name="Ali Filer" userId="68e2593b-8bd0-4a60-b581-e61018ebde45" providerId="ADAL" clId="{CC2A591F-8030-45D5-86CF-4ED9B00E882F}" dt="2021-08-20T08:05:45.275" v="249" actId="1076"/>
        <pc:sldMkLst>
          <pc:docMk/>
          <pc:sldMk cId="1660185420" sldId="322"/>
        </pc:sldMkLst>
        <pc:spChg chg="add del">
          <ac:chgData name="Ali Filer" userId="68e2593b-8bd0-4a60-b581-e61018ebde45" providerId="ADAL" clId="{CC2A591F-8030-45D5-86CF-4ED9B00E882F}" dt="2021-08-20T08:03:56.609" v="230" actId="21"/>
          <ac:spMkLst>
            <pc:docMk/>
            <pc:sldMk cId="1660185420" sldId="322"/>
            <ac:spMk id="3" creationId="{D11BAC1C-8B6A-404C-A46A-AE3A8DB80E16}"/>
          </ac:spMkLst>
        </pc:spChg>
        <pc:spChg chg="add del">
          <ac:chgData name="Ali Filer" userId="68e2593b-8bd0-4a60-b581-e61018ebde45" providerId="ADAL" clId="{CC2A591F-8030-45D5-86CF-4ED9B00E882F}" dt="2021-08-20T08:04:16.967" v="232" actId="478"/>
          <ac:spMkLst>
            <pc:docMk/>
            <pc:sldMk cId="1660185420" sldId="322"/>
            <ac:spMk id="5" creationId="{12138097-6A07-4BC4-94C9-2D5EF7D179BE}"/>
          </ac:spMkLst>
        </pc:spChg>
        <pc:spChg chg="add mod">
          <ac:chgData name="Ali Filer" userId="68e2593b-8bd0-4a60-b581-e61018ebde45" providerId="ADAL" clId="{CC2A591F-8030-45D5-86CF-4ED9B00E882F}" dt="2021-08-20T08:05:29.252" v="244" actId="1076"/>
          <ac:spMkLst>
            <pc:docMk/>
            <pc:sldMk cId="1660185420" sldId="322"/>
            <ac:spMk id="7" creationId="{7286F03E-DA22-44B9-A65D-EF5A7EA53CB1}"/>
          </ac:spMkLst>
        </pc:spChg>
        <pc:spChg chg="add mod">
          <ac:chgData name="Ali Filer" userId="68e2593b-8bd0-4a60-b581-e61018ebde45" providerId="ADAL" clId="{CC2A591F-8030-45D5-86CF-4ED9B00E882F}" dt="2021-08-20T08:05:19.986" v="241" actId="1076"/>
          <ac:spMkLst>
            <pc:docMk/>
            <pc:sldMk cId="1660185420" sldId="322"/>
            <ac:spMk id="9" creationId="{F6EC1985-CC7A-4EB8-A21D-7946B3185074}"/>
          </ac:spMkLst>
        </pc:spChg>
        <pc:picChg chg="add mod">
          <ac:chgData name="Ali Filer" userId="68e2593b-8bd0-4a60-b581-e61018ebde45" providerId="ADAL" clId="{CC2A591F-8030-45D5-86CF-4ED9B00E882F}" dt="2021-08-20T08:05:45.275" v="249" actId="1076"/>
          <ac:picMkLst>
            <pc:docMk/>
            <pc:sldMk cId="1660185420" sldId="322"/>
            <ac:picMk id="11" creationId="{B65861B6-66F8-4BDB-BC54-B2613EC9F66E}"/>
          </ac:picMkLst>
        </pc:picChg>
      </pc:sldChg>
    </pc:docChg>
  </pc:docChgLst>
  <pc:docChgLst>
    <pc:chgData name="Ali Filer" userId="e2ed9d4a-8b51-463b-80d9-78eb8b453a31" providerId="ADAL" clId="{D9527EE9-1395-407C-B2E9-EABED06C4B27}"/>
    <pc:docChg chg="custSel modSld modMainMaster">
      <pc:chgData name="Ali Filer" userId="e2ed9d4a-8b51-463b-80d9-78eb8b453a31" providerId="ADAL" clId="{D9527EE9-1395-407C-B2E9-EABED06C4B27}" dt="2022-01-28T19:30:01.726" v="19" actId="1076"/>
      <pc:docMkLst>
        <pc:docMk/>
      </pc:docMkLst>
      <pc:sldChg chg="addSp modSp mod setBg">
        <pc:chgData name="Ali Filer" userId="e2ed9d4a-8b51-463b-80d9-78eb8b453a31" providerId="ADAL" clId="{D9527EE9-1395-407C-B2E9-EABED06C4B27}" dt="2022-01-28T19:30:01.726" v="19" actId="1076"/>
        <pc:sldMkLst>
          <pc:docMk/>
          <pc:sldMk cId="1949242583" sldId="256"/>
        </pc:sldMkLst>
        <pc:spChg chg="mod">
          <ac:chgData name="Ali Filer" userId="e2ed9d4a-8b51-463b-80d9-78eb8b453a31" providerId="ADAL" clId="{D9527EE9-1395-407C-B2E9-EABED06C4B27}" dt="2022-01-28T19:24:18.039" v="5" actId="6549"/>
          <ac:spMkLst>
            <pc:docMk/>
            <pc:sldMk cId="1949242583" sldId="256"/>
            <ac:spMk id="5" creationId="{0CA96221-E7DA-4162-AF2C-5DE3ECBCCAB2}"/>
          </ac:spMkLst>
        </pc:spChg>
        <pc:picChg chg="add mod">
          <ac:chgData name="Ali Filer" userId="e2ed9d4a-8b51-463b-80d9-78eb8b453a31" providerId="ADAL" clId="{D9527EE9-1395-407C-B2E9-EABED06C4B27}" dt="2022-01-28T19:30:01.726" v="19" actId="1076"/>
          <ac:picMkLst>
            <pc:docMk/>
            <pc:sldMk cId="1949242583" sldId="256"/>
            <ac:picMk id="6" creationId="{581F02A9-31BB-4A94-B6D4-330805060EC8}"/>
          </ac:picMkLst>
        </pc:picChg>
      </pc:sldChg>
      <pc:sldChg chg="addSp delSp modSp mod">
        <pc:chgData name="Ali Filer" userId="e2ed9d4a-8b51-463b-80d9-78eb8b453a31" providerId="ADAL" clId="{D9527EE9-1395-407C-B2E9-EABED06C4B27}" dt="2022-01-28T19:25:04.019" v="17" actId="122"/>
        <pc:sldMkLst>
          <pc:docMk/>
          <pc:sldMk cId="3497068539" sldId="281"/>
        </pc:sldMkLst>
        <pc:spChg chg="add mod">
          <ac:chgData name="Ali Filer" userId="e2ed9d4a-8b51-463b-80d9-78eb8b453a31" providerId="ADAL" clId="{D9527EE9-1395-407C-B2E9-EABED06C4B27}" dt="2022-01-28T19:25:04.019" v="17" actId="122"/>
          <ac:spMkLst>
            <pc:docMk/>
            <pc:sldMk cId="3497068539" sldId="281"/>
            <ac:spMk id="9" creationId="{AE5951FC-685E-471F-AE40-2CFF4F28335D}"/>
          </ac:spMkLst>
        </pc:spChg>
        <pc:picChg chg="del">
          <ac:chgData name="Ali Filer" userId="e2ed9d4a-8b51-463b-80d9-78eb8b453a31" providerId="ADAL" clId="{D9527EE9-1395-407C-B2E9-EABED06C4B27}" dt="2022-01-28T19:24:34.181" v="6" actId="21"/>
          <ac:picMkLst>
            <pc:docMk/>
            <pc:sldMk cId="3497068539" sldId="281"/>
            <ac:picMk id="2" creationId="{58B3542A-EA4E-4009-BDE2-A4F5C552B5E2}"/>
          </ac:picMkLst>
        </pc:picChg>
        <pc:picChg chg="mod">
          <ac:chgData name="Ali Filer" userId="e2ed9d4a-8b51-463b-80d9-78eb8b453a31" providerId="ADAL" clId="{D9527EE9-1395-407C-B2E9-EABED06C4B27}" dt="2022-01-28T19:24:38.821" v="7" actId="1076"/>
          <ac:picMkLst>
            <pc:docMk/>
            <pc:sldMk cId="3497068539" sldId="281"/>
            <ac:picMk id="4" creationId="{7D750927-BDC7-46C8-9D1C-06DC8827E2A7}"/>
          </ac:picMkLst>
        </pc:picChg>
        <pc:picChg chg="add mod">
          <ac:chgData name="Ali Filer" userId="e2ed9d4a-8b51-463b-80d9-78eb8b453a31" providerId="ADAL" clId="{D9527EE9-1395-407C-B2E9-EABED06C4B27}" dt="2022-01-28T19:24:51.814" v="13" actId="14100"/>
          <ac:picMkLst>
            <pc:docMk/>
            <pc:sldMk cId="3497068539" sldId="281"/>
            <ac:picMk id="5" creationId="{D0728CCB-0F9B-48EE-856C-54438693D14E}"/>
          </ac:picMkLst>
        </pc:picChg>
        <pc:picChg chg="del">
          <ac:chgData name="Ali Filer" userId="e2ed9d4a-8b51-463b-80d9-78eb8b453a31" providerId="ADAL" clId="{D9527EE9-1395-407C-B2E9-EABED06C4B27}" dt="2022-01-28T19:24:41.221" v="8" actId="21"/>
          <ac:picMkLst>
            <pc:docMk/>
            <pc:sldMk cId="3497068539" sldId="281"/>
            <ac:picMk id="2050" creationId="{81611C1C-3216-46A5-BB85-C12DA50154DA}"/>
          </ac:picMkLst>
        </pc:picChg>
      </pc:sldChg>
      <pc:sldMasterChg chg="setBg modSldLayout">
        <pc:chgData name="Ali Filer" userId="e2ed9d4a-8b51-463b-80d9-78eb8b453a31" providerId="ADAL" clId="{D9527EE9-1395-407C-B2E9-EABED06C4B27}" dt="2022-01-28T19:24:11.546" v="4"/>
        <pc:sldMasterMkLst>
          <pc:docMk/>
          <pc:sldMasterMk cId="2065311694" sldId="2147483648"/>
        </pc:sldMasterMkLst>
        <pc:sldLayoutChg chg="setBg">
          <pc:chgData name="Ali Filer" userId="e2ed9d4a-8b51-463b-80d9-78eb8b453a31" providerId="ADAL" clId="{D9527EE9-1395-407C-B2E9-EABED06C4B27}" dt="2022-01-28T19:24:11.546" v="4"/>
          <pc:sldLayoutMkLst>
            <pc:docMk/>
            <pc:sldMasterMk cId="2065311694" sldId="2147483648"/>
            <pc:sldLayoutMk cId="3962959908" sldId="2147483649"/>
          </pc:sldLayoutMkLst>
        </pc:sldLayoutChg>
        <pc:sldLayoutChg chg="setBg">
          <pc:chgData name="Ali Filer" userId="e2ed9d4a-8b51-463b-80d9-78eb8b453a31" providerId="ADAL" clId="{D9527EE9-1395-407C-B2E9-EABED06C4B27}" dt="2022-01-28T19:24:11.546" v="4"/>
          <pc:sldLayoutMkLst>
            <pc:docMk/>
            <pc:sldMasterMk cId="2065311694" sldId="2147483648"/>
            <pc:sldLayoutMk cId="3181070161" sldId="2147483650"/>
          </pc:sldLayoutMkLst>
        </pc:sldLayoutChg>
        <pc:sldLayoutChg chg="setBg">
          <pc:chgData name="Ali Filer" userId="e2ed9d4a-8b51-463b-80d9-78eb8b453a31" providerId="ADAL" clId="{D9527EE9-1395-407C-B2E9-EABED06C4B27}" dt="2022-01-28T19:24:11.546" v="4"/>
          <pc:sldLayoutMkLst>
            <pc:docMk/>
            <pc:sldMasterMk cId="2065311694" sldId="2147483648"/>
            <pc:sldLayoutMk cId="4014505663" sldId="2147483651"/>
          </pc:sldLayoutMkLst>
        </pc:sldLayoutChg>
        <pc:sldLayoutChg chg="setBg">
          <pc:chgData name="Ali Filer" userId="e2ed9d4a-8b51-463b-80d9-78eb8b453a31" providerId="ADAL" clId="{D9527EE9-1395-407C-B2E9-EABED06C4B27}" dt="2022-01-28T19:24:11.546" v="4"/>
          <pc:sldLayoutMkLst>
            <pc:docMk/>
            <pc:sldMasterMk cId="2065311694" sldId="2147483648"/>
            <pc:sldLayoutMk cId="2789678038" sldId="2147483652"/>
          </pc:sldLayoutMkLst>
        </pc:sldLayoutChg>
        <pc:sldLayoutChg chg="setBg">
          <pc:chgData name="Ali Filer" userId="e2ed9d4a-8b51-463b-80d9-78eb8b453a31" providerId="ADAL" clId="{D9527EE9-1395-407C-B2E9-EABED06C4B27}" dt="2022-01-28T19:24:11.546" v="4"/>
          <pc:sldLayoutMkLst>
            <pc:docMk/>
            <pc:sldMasterMk cId="2065311694" sldId="2147483648"/>
            <pc:sldLayoutMk cId="3867592917" sldId="2147483653"/>
          </pc:sldLayoutMkLst>
        </pc:sldLayoutChg>
        <pc:sldLayoutChg chg="setBg">
          <pc:chgData name="Ali Filer" userId="e2ed9d4a-8b51-463b-80d9-78eb8b453a31" providerId="ADAL" clId="{D9527EE9-1395-407C-B2E9-EABED06C4B27}" dt="2022-01-28T19:24:11.546" v="4"/>
          <pc:sldLayoutMkLst>
            <pc:docMk/>
            <pc:sldMasterMk cId="2065311694" sldId="2147483648"/>
            <pc:sldLayoutMk cId="3471893096" sldId="2147483654"/>
          </pc:sldLayoutMkLst>
        </pc:sldLayoutChg>
        <pc:sldLayoutChg chg="setBg">
          <pc:chgData name="Ali Filer" userId="e2ed9d4a-8b51-463b-80d9-78eb8b453a31" providerId="ADAL" clId="{D9527EE9-1395-407C-B2E9-EABED06C4B27}" dt="2022-01-28T19:24:11.546" v="4"/>
          <pc:sldLayoutMkLst>
            <pc:docMk/>
            <pc:sldMasterMk cId="2065311694" sldId="2147483648"/>
            <pc:sldLayoutMk cId="2054294111" sldId="2147483655"/>
          </pc:sldLayoutMkLst>
        </pc:sldLayoutChg>
        <pc:sldLayoutChg chg="setBg">
          <pc:chgData name="Ali Filer" userId="e2ed9d4a-8b51-463b-80d9-78eb8b453a31" providerId="ADAL" clId="{D9527EE9-1395-407C-B2E9-EABED06C4B27}" dt="2022-01-28T19:24:11.546" v="4"/>
          <pc:sldLayoutMkLst>
            <pc:docMk/>
            <pc:sldMasterMk cId="2065311694" sldId="2147483648"/>
            <pc:sldLayoutMk cId="104284766" sldId="2147483656"/>
          </pc:sldLayoutMkLst>
        </pc:sldLayoutChg>
        <pc:sldLayoutChg chg="setBg">
          <pc:chgData name="Ali Filer" userId="e2ed9d4a-8b51-463b-80d9-78eb8b453a31" providerId="ADAL" clId="{D9527EE9-1395-407C-B2E9-EABED06C4B27}" dt="2022-01-28T19:24:11.546" v="4"/>
          <pc:sldLayoutMkLst>
            <pc:docMk/>
            <pc:sldMasterMk cId="2065311694" sldId="2147483648"/>
            <pc:sldLayoutMk cId="1798537450" sldId="2147483657"/>
          </pc:sldLayoutMkLst>
        </pc:sldLayoutChg>
        <pc:sldLayoutChg chg="setBg">
          <pc:chgData name="Ali Filer" userId="e2ed9d4a-8b51-463b-80d9-78eb8b453a31" providerId="ADAL" clId="{D9527EE9-1395-407C-B2E9-EABED06C4B27}" dt="2022-01-28T19:24:11.546" v="4"/>
          <pc:sldLayoutMkLst>
            <pc:docMk/>
            <pc:sldMasterMk cId="2065311694" sldId="2147483648"/>
            <pc:sldLayoutMk cId="4274116660" sldId="2147483658"/>
          </pc:sldLayoutMkLst>
        </pc:sldLayoutChg>
        <pc:sldLayoutChg chg="setBg">
          <pc:chgData name="Ali Filer" userId="e2ed9d4a-8b51-463b-80d9-78eb8b453a31" providerId="ADAL" clId="{D9527EE9-1395-407C-B2E9-EABED06C4B27}" dt="2022-01-28T19:24:11.546" v="4"/>
          <pc:sldLayoutMkLst>
            <pc:docMk/>
            <pc:sldMasterMk cId="2065311694" sldId="2147483648"/>
            <pc:sldLayoutMk cId="3197530239" sldId="2147483659"/>
          </pc:sldLayoutMkLst>
        </pc:sldLayoutChg>
      </pc:sldMasterChg>
    </pc:docChg>
  </pc:docChgLst>
  <pc:docChgLst>
    <pc:chgData name="Ali Filer" userId="68e2593b-8bd0-4a60-b581-e61018ebde45" providerId="ADAL" clId="{5123DAE7-A608-400B-A6D5-4FEB709B4F44}"/>
    <pc:docChg chg="addSld modSld">
      <pc:chgData name="Ali Filer" userId="68e2593b-8bd0-4a60-b581-e61018ebde45" providerId="ADAL" clId="{5123DAE7-A608-400B-A6D5-4FEB709B4F44}" dt="2021-09-11T14:14:56.919" v="31" actId="1076"/>
      <pc:docMkLst>
        <pc:docMk/>
      </pc:docMkLst>
      <pc:sldChg chg="modSp mod">
        <pc:chgData name="Ali Filer" userId="68e2593b-8bd0-4a60-b581-e61018ebde45" providerId="ADAL" clId="{5123DAE7-A608-400B-A6D5-4FEB709B4F44}" dt="2021-09-11T14:12:41.015" v="6" actId="20577"/>
        <pc:sldMkLst>
          <pc:docMk/>
          <pc:sldMk cId="1949242583" sldId="256"/>
        </pc:sldMkLst>
        <pc:spChg chg="mod">
          <ac:chgData name="Ali Filer" userId="68e2593b-8bd0-4a60-b581-e61018ebde45" providerId="ADAL" clId="{5123DAE7-A608-400B-A6D5-4FEB709B4F44}" dt="2021-09-11T14:12:41.015" v="6" actId="20577"/>
          <ac:spMkLst>
            <pc:docMk/>
            <pc:sldMk cId="1949242583" sldId="256"/>
            <ac:spMk id="5" creationId="{0CA96221-E7DA-4162-AF2C-5DE3ECBCCAB2}"/>
          </ac:spMkLst>
        </pc:spChg>
      </pc:sldChg>
      <pc:sldChg chg="addSp delSp modSp mod">
        <pc:chgData name="Ali Filer" userId="68e2593b-8bd0-4a60-b581-e61018ebde45" providerId="ADAL" clId="{5123DAE7-A608-400B-A6D5-4FEB709B4F44}" dt="2021-09-11T14:14:46.424" v="29" actId="1076"/>
        <pc:sldMkLst>
          <pc:docMk/>
          <pc:sldMk cId="1751582191" sldId="321"/>
        </pc:sldMkLst>
        <pc:spChg chg="del mod">
          <ac:chgData name="Ali Filer" userId="68e2593b-8bd0-4a60-b581-e61018ebde45" providerId="ADAL" clId="{5123DAE7-A608-400B-A6D5-4FEB709B4F44}" dt="2021-09-11T14:13:42.592" v="14"/>
          <ac:spMkLst>
            <pc:docMk/>
            <pc:sldMk cId="1751582191" sldId="321"/>
            <ac:spMk id="4" creationId="{5968A011-CFC3-40CB-BD2E-26E892CF27F6}"/>
          </ac:spMkLst>
        </pc:spChg>
        <pc:spChg chg="add mod">
          <ac:chgData name="Ali Filer" userId="68e2593b-8bd0-4a60-b581-e61018ebde45" providerId="ADAL" clId="{5123DAE7-A608-400B-A6D5-4FEB709B4F44}" dt="2021-09-11T14:14:36.470" v="26" actId="1076"/>
          <ac:spMkLst>
            <pc:docMk/>
            <pc:sldMk cId="1751582191" sldId="321"/>
            <ac:spMk id="7" creationId="{502184B4-9655-40FA-AB07-F241114417E2}"/>
          </ac:spMkLst>
        </pc:spChg>
        <pc:picChg chg="mod">
          <ac:chgData name="Ali Filer" userId="68e2593b-8bd0-4a60-b581-e61018ebde45" providerId="ADAL" clId="{5123DAE7-A608-400B-A6D5-4FEB709B4F44}" dt="2021-09-11T14:14:46.424" v="29" actId="1076"/>
          <ac:picMkLst>
            <pc:docMk/>
            <pc:sldMk cId="1751582191" sldId="321"/>
            <ac:picMk id="2" creationId="{1404C408-909C-46A5-8537-8EBA74AD7338}"/>
          </ac:picMkLst>
        </pc:picChg>
      </pc:sldChg>
      <pc:sldChg chg="addSp modSp new mod">
        <pc:chgData name="Ali Filer" userId="68e2593b-8bd0-4a60-b581-e61018ebde45" providerId="ADAL" clId="{5123DAE7-A608-400B-A6D5-4FEB709B4F44}" dt="2021-09-11T14:14:56.919" v="31" actId="1076"/>
        <pc:sldMkLst>
          <pc:docMk/>
          <pc:sldMk cId="1268803500" sldId="323"/>
        </pc:sldMkLst>
        <pc:spChg chg="add mod">
          <ac:chgData name="Ali Filer" userId="68e2593b-8bd0-4a60-b581-e61018ebde45" providerId="ADAL" clId="{5123DAE7-A608-400B-A6D5-4FEB709B4F44}" dt="2021-09-11T14:14:25.395" v="24" actId="122"/>
          <ac:spMkLst>
            <pc:docMk/>
            <pc:sldMk cId="1268803500" sldId="323"/>
            <ac:spMk id="3" creationId="{045C3329-5D70-4544-A73C-9453F96F957E}"/>
          </ac:spMkLst>
        </pc:spChg>
        <pc:picChg chg="add mod">
          <ac:chgData name="Ali Filer" userId="68e2593b-8bd0-4a60-b581-e61018ebde45" providerId="ADAL" clId="{5123DAE7-A608-400B-A6D5-4FEB709B4F44}" dt="2021-09-11T14:14:56.919" v="31" actId="1076"/>
          <ac:picMkLst>
            <pc:docMk/>
            <pc:sldMk cId="1268803500" sldId="323"/>
            <ac:picMk id="4" creationId="{32868233-4A89-40F0-966D-F832EA77F52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ECAA8-AEDE-4546-B39A-3A1C2A76D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43968-3F09-4908-8DFF-F8D35618C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5AF3F-1917-4D8C-BCD9-262885DE6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2E54E-3813-4352-9C46-8C1837250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621F4-27BD-4C3D-A57C-535FCE40B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959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A4CB3-3439-4162-A20C-4F920638E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5B7A04-9958-4C17-BACE-8350A2D1E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1B559-72FC-4B42-BE9C-AE654991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7838E-9ADB-4753-82C6-4EBFBD1C9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E909B-F9D6-4E89-A87D-CC11637FB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116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A32107-CE6C-4346-9DC2-263FD2756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5B436D-FA26-46B3-B4C8-2035DA994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856F9-C2C3-4481-B36F-733F0FBC6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5CC6F-07B4-4B05-95A2-5B2E98156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6D097-BD12-4297-8913-C7D722BF9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53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0B677-2BB8-4AD1-BC3F-5DDF7A624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4B10-19B9-4406-ADEA-4C8222E72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1DE72-AF14-4662-96E6-93FD0D6C3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436D4-5489-4FC9-8644-9F93756C2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AB81A-4D77-4535-A86A-754761B42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07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ABC1C-1336-4938-BEF3-8112F30D9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2F410-BDB9-4707-AA30-34A4CF2AA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57ACC-327C-4438-8A59-E397E4129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3565C-A65C-450B-ADEA-C2ABCD10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A8FC5-902D-444D-A122-BEF595A81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50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29C4C-668A-4F93-AD4C-3E2F092F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6BDE3-5C88-422C-9A8C-FCBEB69A8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50A6B-E15A-4C97-9F07-FFD7873C2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C09FBB-2E6C-4966-8B49-23AA9045E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2B5D2-3743-4A15-8BA9-0B583FE11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2B5D5-B19B-4A11-9BFF-D16B5646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67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6D45-F4F7-485B-B050-55B68DD81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97ED7-800E-47FE-A6E0-FC2D233E4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4464D4-B2C6-4897-B8C5-53A9D1D371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8DED1F-CA38-4C82-B0C0-5648FCF6E5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A3DD0F-C6BD-41B6-B07D-490926F398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AF0E1E-4D80-4B09-ABD7-8A250D60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F770D3-99D0-4A21-964A-CEC66022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25DCA9-8F1A-4A24-B13C-8DF0BDB70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59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31E2B-BA49-4657-8613-36FF098F3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889E15-E094-4436-87B8-852D2C36C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63D72-D72B-4DEC-B631-D05353EAD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B035AF-686D-453F-BA09-11FE1A246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893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C2A41E-3861-4A2F-BA10-4830751C6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D093C6-887A-442F-B04F-413E3F63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BF153-B2A7-47C3-88BD-545486CD3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294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1CF4E-B630-4A99-A592-B5605D4D9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4361D-5807-4377-A965-EA0B44CC2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488A30-3FA5-4021-BBD6-0FF11FA33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B8EAA-67E2-4DFE-85AF-26C935A0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A57BE-C55B-48AE-A44A-72C91A4E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04591-8B9C-4723-BC50-B3638449A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8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94B0C-9E08-4D2D-B5DA-CC38FAF69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7AA500-C4C9-4EE4-823C-E6D83D3D0B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0D94B-A216-4468-A1F6-324B04291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1DB25-6B20-4525-9539-62DDB41AD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EA77E-A533-48FA-9A0E-A28972BFF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506EC-9395-4A31-A8EB-A7B423A6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537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5D7A05-3E52-42CA-B4CC-BD4498B67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64C93-BFAF-417F-B1C6-AD4E86CD5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D86DE-30E9-42FD-9468-0328A700A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0155F-C9DA-46BB-8F71-86D8D8EAF496}" type="datetimeFigureOut">
              <a:rPr lang="en-GB" smtClean="0"/>
              <a:t>19/12/2025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23403-0BCE-442A-A284-EC2E699BE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779D6-9C41-4AB1-8631-B6CC86EEF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5B82F-3153-479C-935D-CB5B2B2CA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3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info@downsyndromeuk.co.u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SKku4RAWa4M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5M--xOyGUX4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A96221-E7DA-4162-AF2C-5DE3ECBCCAB2}"/>
              </a:ext>
            </a:extLst>
          </p:cNvPr>
          <p:cNvSpPr txBox="1"/>
          <p:nvPr/>
        </p:nvSpPr>
        <p:spPr>
          <a:xfrm>
            <a:off x="380206" y="566600"/>
            <a:ext cx="1143158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presentation has been created by Down syndrome UK,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registered charity number 1184564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is available for general use but would ask that if a school has a member(s) who has/have Down syndrome, or there are close relatives of a young person with Down syndrome,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that you seek permission of the Parents/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Carers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first.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hope you find this presentation informative and insightful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would welcome your feedback: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info@downsyndromeuk.co.uk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Please note that this presentation contains links to YouTube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 please ensure you can access beforehand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is an accompanying lesson plan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F1CBD90A-3EEC-4F02-A2A3-6A990975F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76" y="4983974"/>
            <a:ext cx="3421224" cy="2280816"/>
          </a:xfrm>
          <a:prstGeom prst="rect">
            <a:avLst/>
          </a:prstGeom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3FE510CB-FD8D-130E-F5E6-7DEAFED1A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91" y="4758629"/>
            <a:ext cx="3913615" cy="216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42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71106C-4374-45C3-981C-7279F95CA3B4}"/>
              </a:ext>
            </a:extLst>
          </p:cNvPr>
          <p:cNvSpPr txBox="1"/>
          <p:nvPr/>
        </p:nvSpPr>
        <p:spPr>
          <a:xfrm>
            <a:off x="6326155" y="653144"/>
            <a:ext cx="524311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Children with Down syndrome… 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go to school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like watching TV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have friends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love to play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have feelings </a:t>
            </a:r>
          </a:p>
          <a:p>
            <a:pPr marL="571500" indent="-571500">
              <a:buFontTx/>
              <a:buChar char="-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and are just like you!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36221678-3E5C-4B4A-9586-6F6FC02BC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58" t="53704" r="69792" b="22222"/>
          <a:stretch/>
        </p:blipFill>
        <p:spPr>
          <a:xfrm>
            <a:off x="276548" y="350675"/>
            <a:ext cx="2522635" cy="3904078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8" name="Picture 7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7F837181-6EB6-43F0-83CD-CDB00A442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90" t="32925" r="60204" b="44490"/>
          <a:stretch/>
        </p:blipFill>
        <p:spPr>
          <a:xfrm>
            <a:off x="3135085" y="1758636"/>
            <a:ext cx="2052735" cy="3340728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10" name="Picture 9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18F6714A-70BB-4646-A4C6-B2535D7979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04" t="57687" r="53317" b="22177"/>
          <a:stretch/>
        </p:blipFill>
        <p:spPr>
          <a:xfrm>
            <a:off x="865328" y="4404912"/>
            <a:ext cx="2052735" cy="2025366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1B5D474E-3188-76A0-F2FC-3F357BCAB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5690632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5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D18933-F3B4-40EF-B1C1-CFEAFBB3996C}"/>
              </a:ext>
            </a:extLst>
          </p:cNvPr>
          <p:cNvSpPr txBox="1"/>
          <p:nvPr/>
        </p:nvSpPr>
        <p:spPr>
          <a:xfrm>
            <a:off x="919843" y="2090172"/>
            <a:ext cx="1035231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Children with Down syndrome find speech difficult.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5190EB7C-3086-C54B-DA5B-D0CE04B7F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5803095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25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404C408-909C-46A5-8537-8EBA74AD7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59" t="39814" r="52395" b="26297"/>
          <a:stretch/>
        </p:blipFill>
        <p:spPr>
          <a:xfrm>
            <a:off x="1394978" y="822959"/>
            <a:ext cx="8391161" cy="5583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2184B4-9655-40FA-AB07-F241114417E2}"/>
              </a:ext>
            </a:extLst>
          </p:cNvPr>
          <p:cNvSpPr txBox="1"/>
          <p:nvPr/>
        </p:nvSpPr>
        <p:spPr>
          <a:xfrm>
            <a:off x="566928" y="3670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Activity - Dictogloss </a:t>
            </a: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7B76DF3C-0CB0-B847-C80E-AA5AF32C9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26" y="5690632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82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45C3329-5D70-4544-A73C-9453F96F957E}"/>
              </a:ext>
            </a:extLst>
          </p:cNvPr>
          <p:cNvSpPr txBox="1"/>
          <p:nvPr/>
        </p:nvSpPr>
        <p:spPr>
          <a:xfrm>
            <a:off x="377952" y="282161"/>
            <a:ext cx="1135075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Did you know that your body is made up of billions of cells, which are too small to see without a strong microscope? Inside most of those cells are chromosomes, which are thread-like strands. These carry the plan which tells our bodies how to grow.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Chromosomes come in pairs - we get half from our mum, half from our dad. 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People without Down Syndrome have 46 chromosomes (23 pairs). 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Down syndrome is caused by an extra chromosome in your cells – there is a 3rd copy on 21st chromosome. So, people with Down syndrome have 47 chromosomes. 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Having the extra chromosome 21 makes the growing plan work differently to other people.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Sometimes people with Down syndrome learn in a different way and their bodies sometimes work differently too. People with Down syndrome are different from you in some ways but are like you in many ways too. 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People with Down syndrome are good at some things and have to work really hard at others. They can play, dance, learn, be in a relationship, get a job and live on their own – just like you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7846CF90-A60C-9701-B773-BD18E7140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737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03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E76ABB-9271-463D-8442-2ACA8D8611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7" t="32381" r="52398" b="21088"/>
          <a:stretch/>
        </p:blipFill>
        <p:spPr>
          <a:xfrm>
            <a:off x="6279992" y="559837"/>
            <a:ext cx="5401935" cy="5598367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5BFA64-21BA-49A0-9A84-CE3918DF661C}"/>
              </a:ext>
            </a:extLst>
          </p:cNvPr>
          <p:cNvSpPr txBox="1"/>
          <p:nvPr/>
        </p:nvSpPr>
        <p:spPr>
          <a:xfrm>
            <a:off x="879697" y="860361"/>
            <a:ext cx="5032311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Children with Down syndrome can’t go to school?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B34BA64A-5E59-30B4-92E2-66870D9BE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737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59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53ABDD1-C400-41FC-8AF3-E635659A0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8" t="32925" r="87756" b="52109"/>
          <a:stretch/>
        </p:blipFill>
        <p:spPr>
          <a:xfrm>
            <a:off x="4634665" y="3610301"/>
            <a:ext cx="3178233" cy="2731296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0431476-6965-41D2-BC51-BED80BE77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43" t="52109" r="83163" b="26258"/>
          <a:stretch/>
        </p:blipFill>
        <p:spPr>
          <a:xfrm>
            <a:off x="293818" y="308057"/>
            <a:ext cx="1778523" cy="300834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865B846-5F29-493F-A3A7-280916CC2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08" t="38727" r="74898" b="41632"/>
          <a:stretch/>
        </p:blipFill>
        <p:spPr>
          <a:xfrm>
            <a:off x="293819" y="3610299"/>
            <a:ext cx="1778523" cy="2731297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A23ED9-D2C5-4C58-A324-C907E85657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20" t="53878" r="66786" b="26531"/>
          <a:stretch/>
        </p:blipFill>
        <p:spPr>
          <a:xfrm>
            <a:off x="2400612" y="328952"/>
            <a:ext cx="1936509" cy="296656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9190BDC-B186-473A-9D7C-338129CC8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76" t="28844" r="62653" b="50000"/>
          <a:stretch/>
        </p:blipFill>
        <p:spPr>
          <a:xfrm>
            <a:off x="2369885" y="3610300"/>
            <a:ext cx="1967236" cy="2731296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8427DD-2340-424D-809B-C5CF396D4B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02" t="29660" r="52551" b="52109"/>
          <a:stretch/>
        </p:blipFill>
        <p:spPr>
          <a:xfrm>
            <a:off x="9911229" y="3610299"/>
            <a:ext cx="1956752" cy="2731297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65A5C9-AD57-45CB-933F-3C6B51742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02" t="53946" r="54541" b="24898"/>
          <a:stretch/>
        </p:blipFill>
        <p:spPr>
          <a:xfrm>
            <a:off x="8285128" y="3610299"/>
            <a:ext cx="1229523" cy="2731297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6A0B30-6DAE-4115-8486-3D571002DFDD}"/>
              </a:ext>
            </a:extLst>
          </p:cNvPr>
          <p:cNvSpPr txBox="1"/>
          <p:nvPr/>
        </p:nvSpPr>
        <p:spPr>
          <a:xfrm>
            <a:off x="5238683" y="1009652"/>
            <a:ext cx="60928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Children with Down syndrome enjoy going to school!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036815D0-6866-90E4-C4F8-FBD4B72B8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881" y="2326456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96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41A5EFB-1592-4552-8E22-695113F138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7" t="32381" r="52398" b="21088"/>
          <a:stretch/>
        </p:blipFill>
        <p:spPr>
          <a:xfrm>
            <a:off x="6279992" y="559837"/>
            <a:ext cx="5401935" cy="5598367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983C25-6816-4D39-AC3A-378880086273}"/>
              </a:ext>
            </a:extLst>
          </p:cNvPr>
          <p:cNvSpPr txBox="1"/>
          <p:nvPr/>
        </p:nvSpPr>
        <p:spPr>
          <a:xfrm>
            <a:off x="510073" y="1700118"/>
            <a:ext cx="60928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People with Down syndrome are always happy?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C56C2ADB-7EBD-C09D-6331-F4A495376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737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77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F064EB-EB83-438A-921E-4A1B80566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6" t="25578" r="90357" b="58096"/>
          <a:stretch/>
        </p:blipFill>
        <p:spPr>
          <a:xfrm>
            <a:off x="237236" y="247286"/>
            <a:ext cx="2952467" cy="3690586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5B44E3-2275-41E0-8BD2-B99131A42B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93" t="26031" r="83874" b="57742"/>
          <a:stretch/>
        </p:blipFill>
        <p:spPr>
          <a:xfrm>
            <a:off x="748094" y="3402350"/>
            <a:ext cx="1930750" cy="2889007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C7677EE-780A-4112-8BAD-081AE4ED5C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30" t="23129" r="52245" b="54830"/>
          <a:stretch/>
        </p:blipFill>
        <p:spPr>
          <a:xfrm>
            <a:off x="4600174" y="280907"/>
            <a:ext cx="2006169" cy="2850875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2B6589D-EC0A-49C1-BD38-68F2A59A3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9" t="50000" r="77806" b="35337"/>
          <a:stretch/>
        </p:blipFill>
        <p:spPr>
          <a:xfrm>
            <a:off x="3855051" y="4023506"/>
            <a:ext cx="3496413" cy="2691529"/>
          </a:xfrm>
          <a:prstGeom prst="rect">
            <a:avLst/>
          </a:prstGeom>
          <a:effectLst>
            <a:softEdge rad="482600"/>
          </a:effectLst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E187EBB-4C84-4897-9F77-57A147138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14" t="45170" r="61888" b="35109"/>
          <a:stretch/>
        </p:blipFill>
        <p:spPr>
          <a:xfrm>
            <a:off x="2231768" y="2674413"/>
            <a:ext cx="2328903" cy="397602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C75B57-F779-4D4B-8F69-E12BFF0A2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26" t="50000" r="52245" b="34811"/>
          <a:stretch/>
        </p:blipFill>
        <p:spPr>
          <a:xfrm>
            <a:off x="7441453" y="3552623"/>
            <a:ext cx="2278121" cy="3027755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AC3EC7-7A69-4699-B6E1-BC72C017F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56" t="28844" r="75663" b="54830"/>
          <a:stretch/>
        </p:blipFill>
        <p:spPr>
          <a:xfrm>
            <a:off x="6080069" y="3552623"/>
            <a:ext cx="1780474" cy="3038793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B004797-7C3C-4E77-8C5D-7D9DAAC24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61" t="50000" r="69541" b="37415"/>
          <a:stretch/>
        </p:blipFill>
        <p:spPr>
          <a:xfrm>
            <a:off x="2872014" y="207559"/>
            <a:ext cx="2073998" cy="2997572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DB90EC2-11B7-405B-B17C-6680BA813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6" t="25578" r="63418" b="58096"/>
          <a:stretch/>
        </p:blipFill>
        <p:spPr>
          <a:xfrm>
            <a:off x="4144775" y="2487865"/>
            <a:ext cx="2481337" cy="2326256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AFFE8C6-AADB-429E-9496-401BF4C2DA0F}"/>
              </a:ext>
            </a:extLst>
          </p:cNvPr>
          <p:cNvSpPr txBox="1"/>
          <p:nvPr/>
        </p:nvSpPr>
        <p:spPr>
          <a:xfrm>
            <a:off x="6810375" y="518502"/>
            <a:ext cx="51443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Children with 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Down syndrome experience all emotions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just like you do!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D26E55AC-1BEA-F99E-1A16-B61D7D13B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5714539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55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6FA99D8-EFB7-4E0D-BF90-A2ED0F65E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7" t="32381" r="52398" b="21088"/>
          <a:stretch/>
        </p:blipFill>
        <p:spPr>
          <a:xfrm>
            <a:off x="6279992" y="559837"/>
            <a:ext cx="5401935" cy="5598367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0C9B38-4F33-4645-B053-CA77C242BEBF}"/>
              </a:ext>
            </a:extLst>
          </p:cNvPr>
          <p:cNvSpPr txBox="1"/>
          <p:nvPr/>
        </p:nvSpPr>
        <p:spPr>
          <a:xfrm>
            <a:off x="409037" y="1314955"/>
            <a:ext cx="60928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People with Down syndrome can get a job?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C99256E6-C0D7-8179-ECAD-7CF5AA33A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737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04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0197627-6274-41E8-A77C-59D64BDF6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7" t="28571" r="80714" b="53197"/>
          <a:stretch/>
        </p:blipFill>
        <p:spPr>
          <a:xfrm>
            <a:off x="379445" y="2967136"/>
            <a:ext cx="4883019" cy="3494738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3F4A4F6-65B8-4410-99EA-C7CC92F7B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9" t="50000" r="87908" b="28980"/>
          <a:stretch/>
        </p:blipFill>
        <p:spPr>
          <a:xfrm>
            <a:off x="5262465" y="2967135"/>
            <a:ext cx="2985795" cy="3494738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446044-7175-45BC-903F-471D13FEC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51" t="34286" r="53623" b="50000"/>
          <a:stretch/>
        </p:blipFill>
        <p:spPr>
          <a:xfrm>
            <a:off x="8248261" y="368597"/>
            <a:ext cx="3564294" cy="2781594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8DFFC1-C13E-42FC-A0DD-0D250F22B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22" t="46803" r="64949" b="28980"/>
          <a:stretch/>
        </p:blipFill>
        <p:spPr>
          <a:xfrm>
            <a:off x="8248261" y="2967135"/>
            <a:ext cx="3564293" cy="3485958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A7A911-6114-4327-9DDE-A6E0C456278C}"/>
              </a:ext>
            </a:extLst>
          </p:cNvPr>
          <p:cNvSpPr txBox="1"/>
          <p:nvPr/>
        </p:nvSpPr>
        <p:spPr>
          <a:xfrm>
            <a:off x="379445" y="554031"/>
            <a:ext cx="68751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Absolutely!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Young people with Down syndrome enjoy working!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B9A4BD75-33DB-A0A7-8793-9952D4722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737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47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C16F910-30FD-4939-997E-898D5ECC4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0" t="27403" r="57341" b="25724"/>
          <a:stretch/>
        </p:blipFill>
        <p:spPr>
          <a:xfrm>
            <a:off x="1549400" y="10951"/>
            <a:ext cx="9296400" cy="68470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E3A5E0-0CD4-414E-855D-85CB751EFC13}"/>
              </a:ext>
            </a:extLst>
          </p:cNvPr>
          <p:cNvSpPr txBox="1"/>
          <p:nvPr/>
        </p:nvSpPr>
        <p:spPr>
          <a:xfrm>
            <a:off x="3706368" y="5419344"/>
            <a:ext cx="50413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Berlin Sans FB" panose="020E0602020502020306" pitchFamily="34" charset="0"/>
              </a:rPr>
              <a:t>Celebrating Down syndrome!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84A92A-2FF2-4206-B0AA-82312CF8FACE}"/>
              </a:ext>
            </a:extLst>
          </p:cNvPr>
          <p:cNvSpPr txBox="1"/>
          <p:nvPr/>
        </p:nvSpPr>
        <p:spPr>
          <a:xfrm>
            <a:off x="1549400" y="60512"/>
            <a:ext cx="2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Berlin Sans FB" panose="020E0602020502020306" pitchFamily="34" charset="0"/>
              </a:rPr>
              <a:t>Upper KS2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en-GB" dirty="0"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6654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67EAA487-C407-4E34-8BC7-426AB42381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72" t="28027" r="53010" b="27891"/>
          <a:stretch/>
        </p:blipFill>
        <p:spPr>
          <a:xfrm>
            <a:off x="4681063" y="513479"/>
            <a:ext cx="2022628" cy="3150630"/>
          </a:xfrm>
          <a:prstGeom prst="rect">
            <a:avLst/>
          </a:prstGeom>
          <a:effectLst>
            <a:softEdge rad="342900"/>
          </a:effectLst>
        </p:spPr>
      </p:pic>
      <p:pic>
        <p:nvPicPr>
          <p:cNvPr id="7" name="Picture 6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AA3199AD-E90B-4705-ADC3-0CD9A019D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37" t="50000" r="71836" b="27891"/>
          <a:stretch/>
        </p:blipFill>
        <p:spPr>
          <a:xfrm>
            <a:off x="7484257" y="2276852"/>
            <a:ext cx="3745583" cy="4112545"/>
          </a:xfrm>
          <a:prstGeom prst="rect">
            <a:avLst/>
          </a:prstGeom>
          <a:effectLst>
            <a:softEdge rad="2413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EC3444-C2AA-47A2-8122-66545708CAFC}"/>
              </a:ext>
            </a:extLst>
          </p:cNvPr>
          <p:cNvSpPr txBox="1"/>
          <p:nvPr/>
        </p:nvSpPr>
        <p:spPr>
          <a:xfrm>
            <a:off x="6703691" y="334468"/>
            <a:ext cx="49035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Young people with Down syndrome enjoy acting and modelling!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89EB39-0A5E-4506-88D1-4B86190912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0" t="42755" r="86704" b="30068"/>
          <a:stretch/>
        </p:blipFill>
        <p:spPr>
          <a:xfrm>
            <a:off x="2824732" y="538044"/>
            <a:ext cx="2132074" cy="2830181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DEA8707-826C-47EB-BA40-3177399AE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8" t="42755" r="68622" b="30068"/>
          <a:stretch/>
        </p:blipFill>
        <p:spPr>
          <a:xfrm>
            <a:off x="141234" y="428034"/>
            <a:ext cx="2973306" cy="2940191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E56518-0931-4B13-8990-2403EA52D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99" t="42755" r="54485" b="30068"/>
          <a:stretch/>
        </p:blipFill>
        <p:spPr>
          <a:xfrm>
            <a:off x="267498" y="2865504"/>
            <a:ext cx="2799183" cy="3715717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3" name="Picture 2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14BC85A1-A225-493D-BC6E-D724700789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3" t="32925" r="83163" b="50000"/>
          <a:stretch/>
        </p:blipFill>
        <p:spPr>
          <a:xfrm>
            <a:off x="2632742" y="3016761"/>
            <a:ext cx="5221800" cy="3413205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D6BC80C1-3C30-CC64-BDDD-B259519AD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5690632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040260-8414-460E-84F9-E95C83CAA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7" t="32381" r="52398" b="21088"/>
          <a:stretch/>
        </p:blipFill>
        <p:spPr>
          <a:xfrm>
            <a:off x="6279992" y="559837"/>
            <a:ext cx="5401935" cy="5598367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727465-81D6-4406-A457-192CF18100B9}"/>
              </a:ext>
            </a:extLst>
          </p:cNvPr>
          <p:cNvSpPr txBox="1"/>
          <p:nvPr/>
        </p:nvSpPr>
        <p:spPr>
          <a:xfrm>
            <a:off x="186764" y="881686"/>
            <a:ext cx="60932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can catch 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Down syndrome?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E995A4BA-0413-0E9D-3A53-D49D89527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737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42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AF7C8C7-95ED-4B25-BE34-9E0797BCE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" t="22456" r="91119" b="58772"/>
          <a:stretch/>
        </p:blipFill>
        <p:spPr>
          <a:xfrm>
            <a:off x="339943" y="298464"/>
            <a:ext cx="2039827" cy="2949476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AC0FA3-0A59-4777-825A-9480E7572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89" t="22988" r="81477" b="58369"/>
          <a:stretch/>
        </p:blipFill>
        <p:spPr>
          <a:xfrm>
            <a:off x="3416989" y="3133357"/>
            <a:ext cx="2680233" cy="3455240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452EDF4-B34B-4E6C-83BD-02D5F0D43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13" t="43859" r="74737" b="33685"/>
          <a:stretch/>
        </p:blipFill>
        <p:spPr>
          <a:xfrm>
            <a:off x="249471" y="3162418"/>
            <a:ext cx="3025558" cy="3397118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89D994E-77F5-474F-A6E4-2B91634EA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66" t="43859" r="53125" b="33685"/>
          <a:stretch/>
        </p:blipFill>
        <p:spPr>
          <a:xfrm>
            <a:off x="10034337" y="3174978"/>
            <a:ext cx="1817719" cy="3371998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CA1BD1-69C2-42E3-86FC-844323C89248}"/>
              </a:ext>
            </a:extLst>
          </p:cNvPr>
          <p:cNvSpPr txBox="1"/>
          <p:nvPr/>
        </p:nvSpPr>
        <p:spPr>
          <a:xfrm>
            <a:off x="5319392" y="336287"/>
            <a:ext cx="68083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Of course not! 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Young people with Down syndrome enjoy friendships and 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family life </a:t>
            </a:r>
          </a:p>
        </p:txBody>
      </p:sp>
      <p:pic>
        <p:nvPicPr>
          <p:cNvPr id="15" name="Picture 14" descr="A screenshot of a computer program&#10;&#10;Description automatically generated with medium confidence">
            <a:extLst>
              <a:ext uri="{FF2B5EF4-FFF2-40B4-BE49-F238E27FC236}">
                <a16:creationId xmlns:a16="http://schemas.microsoft.com/office/drawing/2014/main" id="{E1E01901-68C4-467B-9946-9FBA35B88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34" t="50000" r="53125" b="29298"/>
          <a:stretch/>
        </p:blipFill>
        <p:spPr>
          <a:xfrm>
            <a:off x="6239182" y="3133357"/>
            <a:ext cx="3559502" cy="3471246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17" name="Picture 16" descr="A screenshot of a computer program&#10;&#10;Description automatically generated with medium confidence">
            <a:extLst>
              <a:ext uri="{FF2B5EF4-FFF2-40B4-BE49-F238E27FC236}">
                <a16:creationId xmlns:a16="http://schemas.microsoft.com/office/drawing/2014/main" id="{403FF68C-5080-43D4-AA00-48424DC57A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8" t="33509" r="87767" b="52216"/>
          <a:stretch/>
        </p:blipFill>
        <p:spPr>
          <a:xfrm>
            <a:off x="2358998" y="434511"/>
            <a:ext cx="2818434" cy="269884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E21E901A-5C80-939B-6D73-E7A4D85E0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21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81F7BF-63EF-40C0-B79D-6CA61E9F2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445" y="630693"/>
            <a:ext cx="5401524" cy="55966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355AF5-A5DD-45BD-9AD9-32CC3684FFB6}"/>
              </a:ext>
            </a:extLst>
          </p:cNvPr>
          <p:cNvSpPr txBox="1"/>
          <p:nvPr/>
        </p:nvSpPr>
        <p:spPr>
          <a:xfrm>
            <a:off x="539981" y="1386439"/>
            <a:ext cx="60932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People with Down syndrome can’t get married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822933BA-7917-5C6D-7D07-0A42FE565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737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22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544DCE-B559-465E-A4DC-5D8E18154F3E}"/>
              </a:ext>
            </a:extLst>
          </p:cNvPr>
          <p:cNvSpPr txBox="1"/>
          <p:nvPr/>
        </p:nvSpPr>
        <p:spPr>
          <a:xfrm>
            <a:off x="3275211" y="616173"/>
            <a:ext cx="86577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Of course they can!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Young people with Down syndrome enjoy relationships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EFB0FB1-C31F-4363-A75F-98E6061A08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8" t="23684" r="87566" b="53684"/>
          <a:stretch/>
        </p:blipFill>
        <p:spPr>
          <a:xfrm>
            <a:off x="259081" y="2837319"/>
            <a:ext cx="2783269" cy="3819594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5AF4DBF-0C78-4153-B57C-B65D182548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1" t="40877" r="75033" b="33860"/>
          <a:stretch/>
        </p:blipFill>
        <p:spPr>
          <a:xfrm>
            <a:off x="3275212" y="2925944"/>
            <a:ext cx="2959404" cy="3642344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6E8CF1-979B-4CA7-B79C-83D7F66EE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37" t="23684" r="53224" b="53684"/>
          <a:stretch/>
        </p:blipFill>
        <p:spPr>
          <a:xfrm>
            <a:off x="6889243" y="3598929"/>
            <a:ext cx="4056540" cy="2642898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D02A3EA-EDC2-45BE-B830-26C73656A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20" t="50000" r="53717" b="32982"/>
          <a:stretch/>
        </p:blipFill>
        <p:spPr>
          <a:xfrm>
            <a:off x="259081" y="241388"/>
            <a:ext cx="2783268" cy="2595931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08731D5C-1F1B-1FEE-8B5C-100EB59FE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450" y="5751843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68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A5B2D8-911A-456B-8229-672803752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445" y="630693"/>
            <a:ext cx="5401524" cy="5596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C86200-2A08-4CDA-8EC0-8915D2069C25}"/>
              </a:ext>
            </a:extLst>
          </p:cNvPr>
          <p:cNvSpPr txBox="1"/>
          <p:nvPr/>
        </p:nvSpPr>
        <p:spPr>
          <a:xfrm>
            <a:off x="311217" y="1352821"/>
            <a:ext cx="60932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People with Down syndrome can’t play sport?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F20516EF-C18D-62E7-6A88-A32990C60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737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05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000185-D964-4955-8333-32DA532EBC27}"/>
              </a:ext>
            </a:extLst>
          </p:cNvPr>
          <p:cNvSpPr txBox="1"/>
          <p:nvPr/>
        </p:nvSpPr>
        <p:spPr>
          <a:xfrm>
            <a:off x="5325566" y="715797"/>
            <a:ext cx="60932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Of course… </a:t>
            </a: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people with Down syndrome enjoy sports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45A386-80F2-403C-B95B-00547298C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27" t="30788" r="54455" b="43631"/>
          <a:stretch/>
        </p:blipFill>
        <p:spPr>
          <a:xfrm>
            <a:off x="415636" y="357106"/>
            <a:ext cx="1927238" cy="2824486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418410-0E89-4411-BEC7-1CDD0DBDB5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13" t="50000" r="65757" b="34561"/>
          <a:stretch/>
        </p:blipFill>
        <p:spPr>
          <a:xfrm>
            <a:off x="2483458" y="357106"/>
            <a:ext cx="1746988" cy="2900659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E0637FE-0C80-445D-85AF-992E3FDA4F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43" t="34646" r="83125" b="48070"/>
          <a:stretch/>
        </p:blipFill>
        <p:spPr>
          <a:xfrm>
            <a:off x="4794072" y="3410645"/>
            <a:ext cx="1741371" cy="3299233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59F2B09-D9AB-45A3-A2E1-FD79D250D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0" t="29474" r="88702" b="61352"/>
          <a:stretch/>
        </p:blipFill>
        <p:spPr>
          <a:xfrm>
            <a:off x="7099069" y="4204308"/>
            <a:ext cx="4467234" cy="234790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BD0B7B4-C9A4-4FD0-983E-29E8848CCC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" t="59298" r="89342" b="27895"/>
          <a:stretch/>
        </p:blipFill>
        <p:spPr>
          <a:xfrm>
            <a:off x="202930" y="3410645"/>
            <a:ext cx="4027516" cy="3303466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2F372A04-E504-EE1F-BFB9-0905BF279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737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90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6F10D2-D7A8-4990-90B4-E02CAA5F8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445" y="630693"/>
            <a:ext cx="5401524" cy="5596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36AEEE-509D-4B07-9AB4-409060277761}"/>
              </a:ext>
            </a:extLst>
          </p:cNvPr>
          <p:cNvSpPr txBox="1"/>
          <p:nvPr/>
        </p:nvSpPr>
        <p:spPr>
          <a:xfrm>
            <a:off x="386031" y="1177031"/>
            <a:ext cx="609322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People with Down syndrome can’t drive?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5E66D1AF-5B00-9FDF-A718-773FE84E6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737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8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7F9F42-0DB9-4F70-8896-9FB54CBF3F29}"/>
              </a:ext>
            </a:extLst>
          </p:cNvPr>
          <p:cNvSpPr txBox="1"/>
          <p:nvPr/>
        </p:nvSpPr>
        <p:spPr>
          <a:xfrm>
            <a:off x="415635" y="400042"/>
            <a:ext cx="110725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Yes they can!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Young people with Down syndrome enjoy getting about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211400F-2EB4-4E1A-9B29-18489D5E6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" t="34212" r="83420" b="48420"/>
          <a:stretch/>
        </p:blipFill>
        <p:spPr>
          <a:xfrm>
            <a:off x="4306689" y="3584355"/>
            <a:ext cx="4010883" cy="2776763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34A62E-0933-41C9-A0A6-215D03578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49" t="43509" r="67039" b="33684"/>
          <a:stretch/>
        </p:blipFill>
        <p:spPr>
          <a:xfrm>
            <a:off x="242073" y="3155926"/>
            <a:ext cx="3529522" cy="3208654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10E3DC8-56A3-4536-AD48-FC6703ADD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17" t="54386" r="52237" b="25088"/>
          <a:stretch/>
        </p:blipFill>
        <p:spPr>
          <a:xfrm>
            <a:off x="8656239" y="3155926"/>
            <a:ext cx="3095414" cy="30954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14CFD634-91A1-4145-E8B9-8EB6D6B9A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737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62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F1665-30F8-44F9-8661-77427BEEA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445" y="630693"/>
            <a:ext cx="5401524" cy="55966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2C6C03-6ADD-4D99-9056-7C8260133141}"/>
              </a:ext>
            </a:extLst>
          </p:cNvPr>
          <p:cNvSpPr txBox="1"/>
          <p:nvPr/>
        </p:nvSpPr>
        <p:spPr>
          <a:xfrm>
            <a:off x="386031" y="1134740"/>
            <a:ext cx="609322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True or False?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Children with Down syndrome like the same things as other children?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F545A8FF-C526-0F71-78EB-84F8EA330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737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93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562625-38C1-4B87-B52F-7DED13B22A43}"/>
              </a:ext>
            </a:extLst>
          </p:cNvPr>
          <p:cNvSpPr txBox="1"/>
          <p:nvPr/>
        </p:nvSpPr>
        <p:spPr>
          <a:xfrm>
            <a:off x="292768" y="464222"/>
            <a:ext cx="51816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Just like you 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They say that I have extra needs,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while that’s partly true,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needs that matter most to me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the same ones you have too.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need to be accepted.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need friends that make me smile.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 need a chance to learn and grow,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feeling valued all the while.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Sure, I need some extra help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just like you, some things I can’t do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but I hope you’ll see beyond all that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INSIDE I AM JUST LIKE YOU…..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02372B-6735-41BC-B410-C66248149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1" t="26140" r="79967" b="54912"/>
          <a:stretch/>
        </p:blipFill>
        <p:spPr>
          <a:xfrm>
            <a:off x="5840128" y="445169"/>
            <a:ext cx="3777916" cy="3400124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FDA917-46E0-444D-809D-CEC2AFA4B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9" t="46140" r="69112" b="35088"/>
          <a:stretch/>
        </p:blipFill>
        <p:spPr>
          <a:xfrm>
            <a:off x="8217567" y="2887578"/>
            <a:ext cx="3525253" cy="3525253"/>
          </a:xfrm>
          <a:prstGeom prst="rect">
            <a:avLst/>
          </a:prstGeom>
          <a:effectLst>
            <a:softEdge rad="368300"/>
          </a:effectLst>
        </p:spPr>
      </p:pic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E4A1976A-D8BC-CC40-F513-FA3E6A8C7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93" y="0"/>
            <a:ext cx="2215767" cy="122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22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35A3D3-12D7-4AA2-9E36-E72122C01D0C}"/>
              </a:ext>
            </a:extLst>
          </p:cNvPr>
          <p:cNvSpPr txBox="1"/>
          <p:nvPr/>
        </p:nvSpPr>
        <p:spPr>
          <a:xfrm>
            <a:off x="249382" y="316915"/>
            <a:ext cx="116243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Absolutely! </a:t>
            </a:r>
          </a:p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Children with Down syndrome enjoy the same things as you! 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24EF3F2-E7D8-4FA1-AB8B-80EC38619B74}"/>
              </a:ext>
            </a:extLst>
          </p:cNvPr>
          <p:cNvGrpSpPr/>
          <p:nvPr/>
        </p:nvGrpSpPr>
        <p:grpSpPr>
          <a:xfrm>
            <a:off x="2529285" y="2355821"/>
            <a:ext cx="6895130" cy="3994777"/>
            <a:chOff x="249382" y="2665103"/>
            <a:chExt cx="6895130" cy="3994777"/>
          </a:xfrm>
        </p:grpSpPr>
        <p:pic>
          <p:nvPicPr>
            <p:cNvPr id="5" name="Picture 4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8ED1D57F-3FC7-44CE-997C-115BFE385A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050" t="29066" r="67750" b="50000"/>
            <a:stretch/>
          </p:blipFill>
          <p:spPr>
            <a:xfrm>
              <a:off x="2550899" y="2697341"/>
              <a:ext cx="633984" cy="1435608"/>
            </a:xfrm>
            <a:prstGeom prst="rect">
              <a:avLst/>
            </a:prstGeom>
          </p:spPr>
        </p:pic>
        <p:pic>
          <p:nvPicPr>
            <p:cNvPr id="7" name="Picture 6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C45203BC-F742-444F-99DB-B0CF504624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717" t="40759" r="56094" b="38328"/>
            <a:stretch/>
          </p:blipFill>
          <p:spPr>
            <a:xfrm>
              <a:off x="249382" y="4313617"/>
              <a:ext cx="2231690" cy="2346263"/>
            </a:xfrm>
            <a:prstGeom prst="rect">
              <a:avLst/>
            </a:prstGeom>
          </p:spPr>
        </p:pic>
        <p:pic>
          <p:nvPicPr>
            <p:cNvPr id="9" name="Picture 8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49C6B42-5FD0-4E67-92E4-5D7267206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000" t="29067" r="47900" b="55911"/>
            <a:stretch/>
          </p:blipFill>
          <p:spPr>
            <a:xfrm>
              <a:off x="3184883" y="2695318"/>
              <a:ext cx="1167834" cy="1389887"/>
            </a:xfrm>
            <a:prstGeom prst="rect">
              <a:avLst/>
            </a:prstGeom>
          </p:spPr>
        </p:pic>
        <p:pic>
          <p:nvPicPr>
            <p:cNvPr id="11" name="Picture 1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C851012-5B1E-4F76-812D-701AADFE2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600" t="64089" r="57550" b="26044"/>
            <a:stretch/>
          </p:blipFill>
          <p:spPr>
            <a:xfrm>
              <a:off x="249936" y="2697341"/>
              <a:ext cx="2304498" cy="1629295"/>
            </a:xfrm>
            <a:prstGeom prst="rect">
              <a:avLst/>
            </a:prstGeom>
          </p:spPr>
        </p:pic>
        <p:pic>
          <p:nvPicPr>
            <p:cNvPr id="13" name="Picture 1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226B56B5-5EE8-44DE-9BED-9C4A167E7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400" t="52622" r="47900" b="26445"/>
            <a:stretch/>
          </p:blipFill>
          <p:spPr>
            <a:xfrm>
              <a:off x="4328333" y="2697341"/>
              <a:ext cx="816864" cy="1435608"/>
            </a:xfrm>
            <a:prstGeom prst="rect">
              <a:avLst/>
            </a:prstGeom>
          </p:spPr>
        </p:pic>
        <p:pic>
          <p:nvPicPr>
            <p:cNvPr id="15" name="Picture 14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E7E7E5B-2C56-470D-8E81-2533F97FC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200" t="46489" r="37750" b="33244"/>
            <a:stretch/>
          </p:blipFill>
          <p:spPr>
            <a:xfrm>
              <a:off x="5145197" y="2681103"/>
              <a:ext cx="1023955" cy="1450073"/>
            </a:xfrm>
            <a:prstGeom prst="rect">
              <a:avLst/>
            </a:prstGeom>
          </p:spPr>
        </p:pic>
        <p:pic>
          <p:nvPicPr>
            <p:cNvPr id="17" name="Picture 16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B4289CC0-9E3D-4E35-AA47-30CAE96FE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3900" t="54045" r="28600" b="26444"/>
            <a:stretch/>
          </p:blipFill>
          <p:spPr>
            <a:xfrm>
              <a:off x="2481072" y="4055100"/>
              <a:ext cx="1780032" cy="2604780"/>
            </a:xfrm>
            <a:prstGeom prst="rect">
              <a:avLst/>
            </a:prstGeom>
          </p:spPr>
        </p:pic>
        <p:pic>
          <p:nvPicPr>
            <p:cNvPr id="19" name="Picture 18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9C38F55-51D1-4145-B8FC-2D161BDE4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3250" t="29400" r="31500" b="52533"/>
            <a:stretch/>
          </p:blipFill>
          <p:spPr>
            <a:xfrm>
              <a:off x="6059387" y="2665103"/>
              <a:ext cx="1082317" cy="2095056"/>
            </a:xfrm>
            <a:prstGeom prst="rect">
              <a:avLst/>
            </a:prstGeom>
          </p:spPr>
        </p:pic>
        <p:pic>
          <p:nvPicPr>
            <p:cNvPr id="21" name="Picture 2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4726CC37-6874-40B1-9C0C-54F5D1566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775" t="39378" r="27400" b="47378"/>
            <a:stretch/>
          </p:blipFill>
          <p:spPr>
            <a:xfrm>
              <a:off x="6169152" y="4758432"/>
              <a:ext cx="975360" cy="1899721"/>
            </a:xfrm>
            <a:prstGeom prst="rect">
              <a:avLst/>
            </a:prstGeom>
          </p:spPr>
        </p:pic>
        <p:pic>
          <p:nvPicPr>
            <p:cNvPr id="23" name="Picture 2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9083B2DF-BC5B-4106-AEA6-C08CDB4A5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350" t="59344" r="67750" b="26444"/>
            <a:stretch/>
          </p:blipFill>
          <p:spPr>
            <a:xfrm>
              <a:off x="4261104" y="4066288"/>
              <a:ext cx="1914144" cy="25935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7854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86F03E-DA22-44B9-A65D-EF5A7EA53CB1}"/>
              </a:ext>
            </a:extLst>
          </p:cNvPr>
          <p:cNvSpPr txBox="1"/>
          <p:nvPr/>
        </p:nvSpPr>
        <p:spPr>
          <a:xfrm>
            <a:off x="4419099" y="3059667"/>
            <a:ext cx="33538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https://youtu.be/SKku4RAWa4M</a:t>
            </a:r>
            <a:endParaRPr lang="en-GB" dirty="0"/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EC1985-CC7A-4EB8-A21D-7946B3185074}"/>
              </a:ext>
            </a:extLst>
          </p:cNvPr>
          <p:cNvSpPr txBox="1"/>
          <p:nvPr/>
        </p:nvSpPr>
        <p:spPr>
          <a:xfrm>
            <a:off x="1949115" y="1608039"/>
            <a:ext cx="89635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HIRING CHAIN performed by STING </a:t>
            </a: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3D9C1CB7-10E6-20FA-D6D5-FF2287892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737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85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91159A-3DE0-40B1-B7B0-BB7B6F1BBDBA}"/>
              </a:ext>
            </a:extLst>
          </p:cNvPr>
          <p:cNvSpPr txBox="1"/>
          <p:nvPr/>
        </p:nvSpPr>
        <p:spPr>
          <a:xfrm>
            <a:off x="2550031" y="1822001"/>
            <a:ext cx="709193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have we learnt about people with Down syndrome?</a:t>
            </a:r>
            <a:endParaRPr lang="en-GB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46EC84FF-D5B5-11A0-2E0E-6A220ED73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737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23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FC79566-1AC2-4EA1-97E4-CAC1FE7BA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200" y="5016500"/>
            <a:ext cx="3124200" cy="208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5951FC-685E-471F-AE40-2CFF4F28335D}"/>
              </a:ext>
            </a:extLst>
          </p:cNvPr>
          <p:cNvSpPr txBox="1"/>
          <p:nvPr/>
        </p:nvSpPr>
        <p:spPr>
          <a:xfrm>
            <a:off x="3314698" y="46933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© 2021 Positive about Down Syndrome | A DSUK initiative </a:t>
            </a:r>
          </a:p>
          <a:p>
            <a:pPr algn="ctr"/>
            <a:r>
              <a:rPr lang="en-US" dirty="0"/>
              <a:t>All rights reserved | Registered Charity Number 1184564</a:t>
            </a: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8D112F74-10DA-B75A-628F-E88B6CA99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3" y="2166440"/>
            <a:ext cx="5162549" cy="285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68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AB0A24-ADFB-4A3B-AC5F-B8C2AA8D1D99}"/>
              </a:ext>
            </a:extLst>
          </p:cNvPr>
          <p:cNvSpPr txBox="1"/>
          <p:nvPr/>
        </p:nvSpPr>
        <p:spPr>
          <a:xfrm>
            <a:off x="2743200" y="3429000"/>
            <a:ext cx="79823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linkClick r:id="rId2"/>
              </a:rPr>
              <a:t>Just Like You-Down Syndrome - YouTube</a:t>
            </a:r>
            <a:endParaRPr lang="en-GB" sz="3200" dirty="0"/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0CDA9180-FF43-AF97-8323-BE117462D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192" y="996254"/>
            <a:ext cx="3913615" cy="216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85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AB590F5-DF28-4FA0-B0E3-CA0D48DB0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7" t="21481" r="51667" b="32778"/>
          <a:stretch/>
        </p:blipFill>
        <p:spPr>
          <a:xfrm>
            <a:off x="6096000" y="298450"/>
            <a:ext cx="5754128" cy="6261100"/>
          </a:xfrm>
          <a:prstGeom prst="rect">
            <a:avLst/>
          </a:prstGeom>
          <a:effectLst>
            <a:softEdge rad="698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A1214B-B90C-4210-90C8-8D7927704E66}"/>
              </a:ext>
            </a:extLst>
          </p:cNvPr>
          <p:cNvSpPr txBox="1"/>
          <p:nvPr/>
        </p:nvSpPr>
        <p:spPr>
          <a:xfrm>
            <a:off x="469900" y="603935"/>
            <a:ext cx="5029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is Down syndrome?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Babies are born with Down syndrome and will always have it.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C035225A-C223-82DA-4683-C06F6FA81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737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66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8EC1B1B-1133-4971-8029-1AD695F584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79" t="32777" r="52292" b="24445"/>
          <a:stretch/>
        </p:blipFill>
        <p:spPr>
          <a:xfrm>
            <a:off x="5816600" y="279399"/>
            <a:ext cx="6019800" cy="6235757"/>
          </a:xfrm>
          <a:prstGeom prst="rect">
            <a:avLst/>
          </a:prstGeom>
          <a:effectLst>
            <a:softEdge rad="9144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378390-18B5-4E78-B457-78F171CB48AC}"/>
              </a:ext>
            </a:extLst>
          </p:cNvPr>
          <p:cNvSpPr txBox="1"/>
          <p:nvPr/>
        </p:nvSpPr>
        <p:spPr>
          <a:xfrm>
            <a:off x="355600" y="1606812"/>
            <a:ext cx="5461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Down syndrome is not an illness.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cannot catch it like a cold.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6CD98104-EEC7-3E0F-9BF1-AF90E2BCD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737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21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CD5F60-910D-400B-9AC9-A3385627D42A}"/>
              </a:ext>
            </a:extLst>
          </p:cNvPr>
          <p:cNvSpPr txBox="1"/>
          <p:nvPr/>
        </p:nvSpPr>
        <p:spPr>
          <a:xfrm>
            <a:off x="96126" y="1292730"/>
            <a:ext cx="519715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Children with Down syndrome share some physical characteristics...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but look more like their families than each other.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9C07D1-02C4-4014-BA60-AC0551A003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68" t="33598" r="69494" b="51389"/>
          <a:stretch/>
        </p:blipFill>
        <p:spPr>
          <a:xfrm>
            <a:off x="5504340" y="-138334"/>
            <a:ext cx="2876475" cy="3139224"/>
          </a:xfrm>
          <a:prstGeom prst="rect">
            <a:avLst/>
          </a:prstGeom>
          <a:effectLst>
            <a:softEdge rad="482600"/>
          </a:effectLst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3E0FBF-E820-4B3F-9A71-B1F8BD0864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61" t="30748" r="51378" b="47755"/>
          <a:stretch/>
        </p:blipFill>
        <p:spPr>
          <a:xfrm>
            <a:off x="8380815" y="409191"/>
            <a:ext cx="3811185" cy="2961478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654EB9E-DB2C-49BA-B1FD-25AFD8AEE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82" t="51521" r="64399" b="30651"/>
          <a:stretch/>
        </p:blipFill>
        <p:spPr>
          <a:xfrm>
            <a:off x="5082215" y="2792610"/>
            <a:ext cx="3431125" cy="2961478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E98963-A7CF-443A-A2C3-FEF04B1EB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23" t="61548" r="51377" b="21088"/>
          <a:stretch/>
        </p:blipFill>
        <p:spPr>
          <a:xfrm>
            <a:off x="8446976" y="3669248"/>
            <a:ext cx="3495819" cy="2731551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AF50EA88-3DB2-F9EB-D95C-F5FE548A7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737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0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A341C6-7DA8-49B9-A253-CE07A0AC1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92" t="29932" r="52704" b="27347"/>
          <a:stretch/>
        </p:blipFill>
        <p:spPr>
          <a:xfrm>
            <a:off x="4796500" y="394218"/>
            <a:ext cx="6997394" cy="6069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37F83-1ECF-4B2D-96FC-7C98315D79E1}"/>
              </a:ext>
            </a:extLst>
          </p:cNvPr>
          <p:cNvSpPr txBox="1"/>
          <p:nvPr/>
        </p:nvSpPr>
        <p:spPr>
          <a:xfrm>
            <a:off x="230544" y="195943"/>
            <a:ext cx="456595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It may take children with Down syndrome longer to learn some things.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Having Down syndrome can affect their speech, learning and physical development. 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11F2C41D-4042-25E2-5A83-140032FEA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737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74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B3A1773-8A31-4EC6-812F-26761AA02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59" t="39814" r="52395" b="26297"/>
          <a:stretch/>
        </p:blipFill>
        <p:spPr>
          <a:xfrm>
            <a:off x="190500" y="882650"/>
            <a:ext cx="6593763" cy="4387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2C2784-8020-46D5-AC33-9EFD0801887A}"/>
              </a:ext>
            </a:extLst>
          </p:cNvPr>
          <p:cNvSpPr txBox="1"/>
          <p:nvPr/>
        </p:nvSpPr>
        <p:spPr>
          <a:xfrm>
            <a:off x="6952876" y="396696"/>
            <a:ext cx="49276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Down syndrome is caused by an extra chromosome in your cells 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Chromosomes come in pairs - we get half from our mum and half from our dad 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People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Down Syndrome have 46 chromosomes (23 pairs) 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People 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Down Syndrome have 47 chromosomes with a 3rd copy of 21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Chromosome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with text on it&#10;&#10;AI-generated content may be incorrect.">
            <a:extLst>
              <a:ext uri="{FF2B5EF4-FFF2-40B4-BE49-F238E27FC236}">
                <a16:creationId xmlns:a16="http://schemas.microsoft.com/office/drawing/2014/main" id="{621A725F-8E7B-FA16-77AF-99AD90F1E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7370"/>
            <a:ext cx="2114550" cy="116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61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C697955A3C0341B88AB244FE0B36F3" ma:contentTypeVersion="11" ma:contentTypeDescription="Create a new document." ma:contentTypeScope="" ma:versionID="a57cf52f935203b5540fff3cb12100a2">
  <xsd:schema xmlns:xsd="http://www.w3.org/2001/XMLSchema" xmlns:xs="http://www.w3.org/2001/XMLSchema" xmlns:p="http://schemas.microsoft.com/office/2006/metadata/properties" xmlns:ns2="e17ee239-3193-46be-aed6-8367afe55c26" xmlns:ns3="cac771f8-5ab7-48a0-bb83-ae9db064bd53" targetNamespace="http://schemas.microsoft.com/office/2006/metadata/properties" ma:root="true" ma:fieldsID="3a75d8ee62aa1c7dec9657dc38ad208f" ns2:_="" ns3:_="">
    <xsd:import namespace="e17ee239-3193-46be-aed6-8367afe55c26"/>
    <xsd:import namespace="cac771f8-5ab7-48a0-bb83-ae9db064bd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7ee239-3193-46be-aed6-8367afe55c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2dacc60-399d-4271-ab49-00b50309e6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c771f8-5ab7-48a0-bb83-ae9db064bd5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dda301-ae86-40d6-9455-501282bd8a56}" ma:internalName="TaxCatchAll" ma:showField="CatchAllData" ma:web="cac771f8-5ab7-48a0-bb83-ae9db064bd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17ee239-3193-46be-aed6-8367afe55c26">
      <Terms xmlns="http://schemas.microsoft.com/office/infopath/2007/PartnerControls"/>
    </lcf76f155ced4ddcb4097134ff3c332f>
    <TaxCatchAll xmlns="cac771f8-5ab7-48a0-bb83-ae9db064bd53" xsi:nil="true"/>
    <MediaLengthInSeconds xmlns="e17ee239-3193-46be-aed6-8367afe55c26" xsi:nil="true"/>
  </documentManagement>
</p:properties>
</file>

<file path=customXml/itemProps1.xml><?xml version="1.0" encoding="utf-8"?>
<ds:datastoreItem xmlns:ds="http://schemas.openxmlformats.org/officeDocument/2006/customXml" ds:itemID="{65A6D19A-847C-4055-87A4-4084413D2E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846788-673A-4772-81C5-CBD3B7F532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7ee239-3193-46be-aed6-8367afe55c26"/>
    <ds:schemaRef ds:uri="cac771f8-5ab7-48a0-bb83-ae9db064bd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96A03BC-6A9B-4C7D-9BC1-6985EE4E8368}">
  <ds:schemaRefs>
    <ds:schemaRef ds:uri="d393da41-ace5-4b41-b13c-417abd780bbf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9451ec2c-1aca-4dbe-aa61-46fd2286e30d"/>
    <ds:schemaRef ds:uri="http://www.w3.org/XML/1998/namespace"/>
    <ds:schemaRef ds:uri="e17ee239-3193-46be-aed6-8367afe55c26"/>
    <ds:schemaRef ds:uri="cac771f8-5ab7-48a0-bb83-ae9db064bd5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1613</TotalTime>
  <Words>825</Words>
  <Application>Microsoft Office PowerPoint</Application>
  <PresentationFormat>Widescreen</PresentationFormat>
  <Paragraphs>130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Berlin Sans FB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Filer</dc:creator>
  <cp:lastModifiedBy>Natasha Aidinyantz</cp:lastModifiedBy>
  <cp:revision>4</cp:revision>
  <dcterms:created xsi:type="dcterms:W3CDTF">2021-08-18T09:43:56Z</dcterms:created>
  <dcterms:modified xsi:type="dcterms:W3CDTF">2025-12-19T15:00:03Z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0x010100F2C697955A3C0341B88AB244FE0B36F3</vt:lpwstr>
  </property>
  <property fmtid="{D5CDD505-2E9C-101B-9397-08002B2CF9AE}" pid="3" name="Order">
    <vt:lpwstr>31100.0000000000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